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4"/>
  </p:handoutMasterIdLst>
  <p:sldIdLst>
    <p:sldId id="256" r:id="rId2"/>
    <p:sldId id="257" r:id="rId3"/>
    <p:sldId id="263" r:id="rId4"/>
    <p:sldId id="277" r:id="rId5"/>
    <p:sldId id="267" r:id="rId6"/>
    <p:sldId id="276" r:id="rId7"/>
    <p:sldId id="275" r:id="rId8"/>
    <p:sldId id="273" r:id="rId9"/>
    <p:sldId id="274" r:id="rId10"/>
    <p:sldId id="258" r:id="rId11"/>
    <p:sldId id="259" r:id="rId12"/>
    <p:sldId id="269" r:id="rId13"/>
    <p:sldId id="266" r:id="rId14"/>
    <p:sldId id="270" r:id="rId15"/>
    <p:sldId id="271" r:id="rId16"/>
    <p:sldId id="260" r:id="rId17"/>
    <p:sldId id="261" r:id="rId18"/>
    <p:sldId id="262" r:id="rId19"/>
    <p:sldId id="264" r:id="rId20"/>
    <p:sldId id="265" r:id="rId21"/>
    <p:sldId id="272" r:id="rId22"/>
    <p:sldId id="268"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9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5138"/>
          </a:xfrm>
          <a:prstGeom prst="rect">
            <a:avLst/>
          </a:prstGeom>
        </p:spPr>
        <p:txBody>
          <a:bodyPr vert="horz" lIns="91440" tIns="45720" rIns="91440" bIns="45720" rtlCol="0"/>
          <a:lstStyle>
            <a:lvl1pPr algn="r">
              <a:defRPr sz="1200"/>
            </a:lvl1pPr>
          </a:lstStyle>
          <a:p>
            <a:fld id="{101F5B79-EC41-4AB5-BDC5-08F3FF8DE9FB}" type="datetimeFigureOut">
              <a:rPr lang="en-US" smtClean="0"/>
              <a:t>2/3/2017</a:t>
            </a:fld>
            <a:endParaRPr lang="en-US"/>
          </a:p>
        </p:txBody>
      </p:sp>
      <p:sp>
        <p:nvSpPr>
          <p:cNvPr id="4" name="Footer Placeholder 3"/>
          <p:cNvSpPr>
            <a:spLocks noGrp="1"/>
          </p:cNvSpPr>
          <p:nvPr>
            <p:ph type="ftr" sz="quarter" idx="2"/>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675"/>
            <a:ext cx="3037840" cy="465138"/>
          </a:xfrm>
          <a:prstGeom prst="rect">
            <a:avLst/>
          </a:prstGeom>
        </p:spPr>
        <p:txBody>
          <a:bodyPr vert="horz" lIns="91440" tIns="45720" rIns="91440" bIns="45720" rtlCol="0" anchor="b"/>
          <a:lstStyle>
            <a:lvl1pPr algn="r">
              <a:defRPr sz="1200"/>
            </a:lvl1pPr>
          </a:lstStyle>
          <a:p>
            <a:fld id="{9B386207-1E19-4A04-A3EC-64BF47B24ACA}" type="slidenum">
              <a:rPr lang="en-US" smtClean="0"/>
              <a:t>‹#›</a:t>
            </a:fld>
            <a:endParaRPr lang="en-US"/>
          </a:p>
        </p:txBody>
      </p:sp>
    </p:spTree>
    <p:extLst>
      <p:ext uri="{BB962C8B-B14F-4D97-AF65-F5344CB8AC3E}">
        <p14:creationId xmlns:p14="http://schemas.microsoft.com/office/powerpoint/2010/main" val="227345879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600200"/>
          </a:xfrm>
        </p:spPr>
        <p:txBody>
          <a:bodyPr/>
          <a:lstStyle>
            <a:lvl1pPr algn="ctr">
              <a:defRPr sz="4800">
                <a:solidFill>
                  <a:srgbClr val="92D05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4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5" name="Slide Number Placeholder 4"/>
          <p:cNvSpPr>
            <a:spLocks noGrp="1"/>
          </p:cNvSpPr>
          <p:nvPr>
            <p:ph type="sldNum" sz="quarter" idx="10"/>
          </p:nvPr>
        </p:nvSpPr>
        <p:spPr/>
        <p:txBody>
          <a:bodyPr/>
          <a:lstStyle/>
          <a:p>
            <a:fld id="{E26F8BA8-21B2-4365-9513-D734B68CE228}" type="slidenum">
              <a:rPr lang="en-US" smtClean="0"/>
              <a:t>‹#›</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a:solidFill>
                  <a:srgbClr val="92D050"/>
                </a:solidFill>
                <a:effectLst>
                  <a:outerShdw blurRad="38100" dist="38100" dir="2700000" algn="tl">
                    <a:srgbClr val="000000">
                      <a:alpha val="43137"/>
                    </a:srgbClr>
                  </a:outerShdw>
                </a:effectLst>
              </a:defRPr>
            </a:lvl1pPr>
          </a:lstStyle>
          <a:p>
            <a:r>
              <a:rPr lang="en-US" dirty="0" smtClean="0"/>
              <a:t>Click to edit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4"/>
          <p:cNvSpPr>
            <a:spLocks noGrp="1"/>
          </p:cNvSpPr>
          <p:nvPr>
            <p:ph type="sldNum" sz="quarter" idx="10"/>
          </p:nvPr>
        </p:nvSpPr>
        <p:spPr/>
        <p:txBody>
          <a:bodyPr/>
          <a:lstStyle/>
          <a:p>
            <a:fld id="{E26F8BA8-21B2-4365-9513-D734B68CE228}" type="slidenum">
              <a:rPr lang="en-US" smtClean="0"/>
              <a:t>‹#›</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Chapter Title">
    <p:spTree>
      <p:nvGrpSpPr>
        <p:cNvPr id="1" name=""/>
        <p:cNvGrpSpPr/>
        <p:nvPr/>
      </p:nvGrpSpPr>
      <p:grpSpPr>
        <a:xfrm>
          <a:off x="0" y="0"/>
          <a:ext cx="0" cy="0"/>
          <a:chOff x="0" y="0"/>
          <a:chExt cx="0" cy="0"/>
        </a:xfrm>
      </p:grpSpPr>
      <p:sp>
        <p:nvSpPr>
          <p:cNvPr id="2" name="Title 1"/>
          <p:cNvSpPr>
            <a:spLocks noGrp="1"/>
          </p:cNvSpPr>
          <p:nvPr>
            <p:ph type="title"/>
          </p:nvPr>
        </p:nvSpPr>
        <p:spPr>
          <a:xfrm>
            <a:off x="304800" y="2819401"/>
            <a:ext cx="8151813" cy="760413"/>
          </a:xfrm>
        </p:spPr>
        <p:txBody>
          <a:bodyPr/>
          <a:lstStyle>
            <a:lvl1pPr algn="ctr">
              <a:defRPr sz="4800">
                <a:solidFill>
                  <a:srgbClr val="92D05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4" name="Slide Number Placeholder 3"/>
          <p:cNvSpPr>
            <a:spLocks noGrp="1"/>
          </p:cNvSpPr>
          <p:nvPr>
            <p:ph type="sldNum" sz="quarter" idx="10"/>
          </p:nvPr>
        </p:nvSpPr>
        <p:spPr/>
        <p:txBody>
          <a:bodyPr/>
          <a:lstStyle/>
          <a:p>
            <a:fld id="{E26F8BA8-21B2-4365-9513-D734B68CE228}" type="slidenum">
              <a:rPr lang="en-US" smtClean="0"/>
              <a:t>‹#›</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E26F8BA8-21B2-4365-9513-D734B68CE228}" type="slidenum">
              <a:rPr lang="en-US" smtClean="0"/>
              <a:t>‹#›</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152400"/>
          </a:xfrm>
          <a:prstGeom prst="rect">
            <a:avLst/>
          </a:prstGeom>
          <a:solidFill>
            <a:srgbClr val="57BD1F"/>
          </a:solidFill>
          <a:ln w="9525">
            <a:solidFill>
              <a:srgbClr val="000000"/>
            </a:solidFill>
            <a:miter lim="800000"/>
            <a:headEnd/>
            <a:tailEnd/>
          </a:ln>
          <a:effectLst/>
        </p:spPr>
        <p:txBody>
          <a:bodyPr wrap="none" anchor="ctr"/>
          <a:lstStyle/>
          <a:p>
            <a:pPr>
              <a:defRPr/>
            </a:pPr>
            <a:endParaRPr lang="en-US"/>
          </a:p>
        </p:txBody>
      </p:sp>
      <p:sp>
        <p:nvSpPr>
          <p:cNvPr id="1026" name="Rectangle 2"/>
          <p:cNvSpPr>
            <a:spLocks noChangeArrowheads="1"/>
          </p:cNvSpPr>
          <p:nvPr/>
        </p:nvSpPr>
        <p:spPr bwMode="auto">
          <a:xfrm>
            <a:off x="0" y="152400"/>
            <a:ext cx="9144000" cy="762000"/>
          </a:xfrm>
          <a:prstGeom prst="rect">
            <a:avLst/>
          </a:prstGeom>
          <a:solidFill>
            <a:srgbClr val="FFFFFF"/>
          </a:solidFill>
          <a:ln w="9525">
            <a:noFill/>
            <a:round/>
            <a:headEnd/>
            <a:tailEnd/>
          </a:ln>
          <a:effectLst/>
        </p:spPr>
        <p:txBody>
          <a:bodyPr wrap="none" anchor="ctr"/>
          <a:lstStyle/>
          <a:p>
            <a:pPr>
              <a:defRPr/>
            </a:pPr>
            <a:endParaRPr lang="en-US"/>
          </a:p>
        </p:txBody>
      </p:sp>
      <p:sp>
        <p:nvSpPr>
          <p:cNvPr id="1027" name="Rectangle 3"/>
          <p:cNvSpPr>
            <a:spLocks noChangeArrowheads="1"/>
          </p:cNvSpPr>
          <p:nvPr/>
        </p:nvSpPr>
        <p:spPr bwMode="auto">
          <a:xfrm>
            <a:off x="0" y="6400800"/>
            <a:ext cx="9144000" cy="457200"/>
          </a:xfrm>
          <a:prstGeom prst="rect">
            <a:avLst/>
          </a:prstGeom>
          <a:solidFill>
            <a:srgbClr val="57BD1F"/>
          </a:solidFill>
          <a:ln w="9525">
            <a:noFill/>
            <a:round/>
            <a:headEnd/>
            <a:tailEnd/>
          </a:ln>
          <a:effectLst/>
        </p:spPr>
        <p:txBody>
          <a:bodyPr wrap="none" anchor="ctr"/>
          <a:lstStyle/>
          <a:p>
            <a:pPr>
              <a:defRPr/>
            </a:pPr>
            <a:endParaRPr lang="en-US"/>
          </a:p>
        </p:txBody>
      </p:sp>
      <p:sp>
        <p:nvSpPr>
          <p:cNvPr id="2053" name="Rectangle 4"/>
          <p:cNvSpPr>
            <a:spLocks noGrp="1" noChangeArrowheads="1"/>
          </p:cNvSpPr>
          <p:nvPr>
            <p:ph type="body" idx="1"/>
          </p:nvPr>
        </p:nvSpPr>
        <p:spPr bwMode="auto">
          <a:xfrm>
            <a:off x="609600" y="1905001"/>
            <a:ext cx="8151813" cy="4265613"/>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30" name="Text Box 6"/>
          <p:cNvSpPr txBox="1">
            <a:spLocks noChangeArrowheads="1"/>
          </p:cNvSpPr>
          <p:nvPr/>
        </p:nvSpPr>
        <p:spPr bwMode="auto">
          <a:xfrm>
            <a:off x="3048000" y="228601"/>
            <a:ext cx="5257800" cy="366713"/>
          </a:xfrm>
          <a:prstGeom prst="rect">
            <a:avLst/>
          </a:prstGeom>
          <a:noFill/>
          <a:ln w="9525">
            <a:noFill/>
            <a:round/>
            <a:headEnd/>
            <a:tailEnd/>
          </a:ln>
          <a:effectLst/>
        </p:spPr>
        <p:txBody>
          <a:bodyPr wrap="none" anchor="ctr"/>
          <a:lstStyle/>
          <a:p>
            <a:pPr>
              <a:defRPr/>
            </a:pPr>
            <a:endParaRPr lang="en-US"/>
          </a:p>
        </p:txBody>
      </p:sp>
      <p:sp>
        <p:nvSpPr>
          <p:cNvPr id="1031" name="Rectangle 7"/>
          <p:cNvSpPr>
            <a:spLocks noChangeArrowheads="1"/>
          </p:cNvSpPr>
          <p:nvPr/>
        </p:nvSpPr>
        <p:spPr bwMode="auto">
          <a:xfrm>
            <a:off x="8610601" y="6553201"/>
            <a:ext cx="204788" cy="176213"/>
          </a:xfrm>
          <a:prstGeom prst="rect">
            <a:avLst/>
          </a:prstGeom>
          <a:solidFill>
            <a:srgbClr val="57BD1F"/>
          </a:solidFill>
          <a:ln w="9525">
            <a:noFill/>
            <a:round/>
            <a:headEnd/>
            <a:tailEnd/>
          </a:ln>
          <a:effectLst/>
        </p:spPr>
        <p:txBody>
          <a:bodyPr wrap="none" anchor="ctr"/>
          <a:lstStyle/>
          <a:p>
            <a:pPr>
              <a:defRPr/>
            </a:pPr>
            <a:endParaRPr lang="en-US"/>
          </a:p>
        </p:txBody>
      </p:sp>
      <p:pic>
        <p:nvPicPr>
          <p:cNvPr id="2057" name="Picture 8"/>
          <p:cNvPicPr>
            <a:picLocks noChangeAspect="1" noChangeArrowheads="1"/>
          </p:cNvPicPr>
          <p:nvPr/>
        </p:nvPicPr>
        <p:blipFill>
          <a:blip r:embed="rId6" cstate="print">
            <a:lum contrast="6000"/>
          </a:blip>
          <a:srcRect/>
          <a:stretch>
            <a:fillRect/>
          </a:stretch>
        </p:blipFill>
        <p:spPr bwMode="auto">
          <a:xfrm>
            <a:off x="8229601" y="304800"/>
            <a:ext cx="530225" cy="533400"/>
          </a:xfrm>
          <a:prstGeom prst="rect">
            <a:avLst/>
          </a:prstGeom>
          <a:noFill/>
          <a:ln w="9525">
            <a:noFill/>
            <a:round/>
            <a:headEnd/>
            <a:tailEnd/>
          </a:ln>
        </p:spPr>
      </p:pic>
      <p:sp>
        <p:nvSpPr>
          <p:cNvPr id="1033" name="Text Box 9"/>
          <p:cNvSpPr txBox="1">
            <a:spLocks noChangeArrowheads="1"/>
          </p:cNvSpPr>
          <p:nvPr/>
        </p:nvSpPr>
        <p:spPr bwMode="auto">
          <a:xfrm>
            <a:off x="457200" y="990601"/>
            <a:ext cx="8458200" cy="366713"/>
          </a:xfrm>
          <a:prstGeom prst="rect">
            <a:avLst/>
          </a:prstGeom>
          <a:noFill/>
          <a:ln w="9525">
            <a:noFill/>
            <a:round/>
            <a:headEnd/>
            <a:tailEnd/>
          </a:ln>
          <a:effectLst/>
        </p:spPr>
        <p:txBody>
          <a:bodyPr wrap="none" anchor="ctr"/>
          <a:lstStyle/>
          <a:p>
            <a:pPr>
              <a:defRPr/>
            </a:pPr>
            <a:endParaRPr lang="en-US"/>
          </a:p>
        </p:txBody>
      </p:sp>
      <p:sp>
        <p:nvSpPr>
          <p:cNvPr id="1034" name="Text Box 10"/>
          <p:cNvSpPr txBox="1">
            <a:spLocks noChangeArrowheads="1"/>
          </p:cNvSpPr>
          <p:nvPr/>
        </p:nvSpPr>
        <p:spPr bwMode="auto">
          <a:xfrm>
            <a:off x="152400" y="7391401"/>
            <a:ext cx="2133600" cy="366713"/>
          </a:xfrm>
          <a:prstGeom prst="rect">
            <a:avLst/>
          </a:prstGeom>
          <a:noFill/>
          <a:ln w="9525">
            <a:noFill/>
            <a:round/>
            <a:headEnd/>
            <a:tailEnd/>
          </a:ln>
          <a:effectLst/>
        </p:spPr>
        <p:txBody>
          <a:bodyPr wrap="none" anchor="ctr"/>
          <a:lstStyle/>
          <a:p>
            <a:pPr>
              <a:defRPr/>
            </a:pPr>
            <a:endParaRPr lang="en-US"/>
          </a:p>
        </p:txBody>
      </p:sp>
      <p:sp>
        <p:nvSpPr>
          <p:cNvPr id="1035" name="Rectangle 11"/>
          <p:cNvSpPr>
            <a:spLocks noChangeArrowheads="1"/>
          </p:cNvSpPr>
          <p:nvPr/>
        </p:nvSpPr>
        <p:spPr bwMode="auto">
          <a:xfrm>
            <a:off x="0" y="990600"/>
            <a:ext cx="9144000" cy="762000"/>
          </a:xfrm>
          <a:prstGeom prst="rect">
            <a:avLst/>
          </a:prstGeom>
          <a:solidFill>
            <a:srgbClr val="333399"/>
          </a:solidFill>
          <a:ln w="9360">
            <a:solidFill>
              <a:srgbClr val="000000"/>
            </a:solidFill>
            <a:miter lim="800000"/>
            <a:headEnd/>
            <a:tailEnd/>
          </a:ln>
          <a:effectLst/>
        </p:spPr>
        <p:txBody>
          <a:bodyPr wrap="none" anchor="ctr"/>
          <a:lstStyle/>
          <a:p>
            <a:pPr>
              <a:defRPr/>
            </a:pPr>
            <a:endParaRPr lang="en-US"/>
          </a:p>
        </p:txBody>
      </p:sp>
      <p:sp>
        <p:nvSpPr>
          <p:cNvPr id="2061" name="Rectangle 12"/>
          <p:cNvSpPr>
            <a:spLocks noGrp="1" noChangeArrowheads="1"/>
          </p:cNvSpPr>
          <p:nvPr>
            <p:ph type="title"/>
          </p:nvPr>
        </p:nvSpPr>
        <p:spPr bwMode="auto">
          <a:xfrm>
            <a:off x="609600" y="990601"/>
            <a:ext cx="8151813" cy="760413"/>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37" name="Text Box 13"/>
          <p:cNvSpPr txBox="1">
            <a:spLocks noChangeArrowheads="1"/>
          </p:cNvSpPr>
          <p:nvPr/>
        </p:nvSpPr>
        <p:spPr bwMode="auto">
          <a:xfrm>
            <a:off x="1219200" y="152401"/>
            <a:ext cx="6400800" cy="366713"/>
          </a:xfrm>
          <a:prstGeom prst="rect">
            <a:avLst/>
          </a:prstGeom>
          <a:noFill/>
          <a:ln w="9525">
            <a:noFill/>
            <a:round/>
            <a:headEnd/>
            <a:tailEnd/>
          </a:ln>
          <a:effectLst/>
        </p:spPr>
        <p:txBody>
          <a:bodyPr wrap="none" anchor="ctr"/>
          <a:lstStyle/>
          <a:p>
            <a:pPr>
              <a:defRPr/>
            </a:pPr>
            <a:endParaRPr lang="en-US"/>
          </a:p>
        </p:txBody>
      </p:sp>
      <p:pic>
        <p:nvPicPr>
          <p:cNvPr id="2063" name="Picture 14"/>
          <p:cNvPicPr>
            <a:picLocks noChangeAspect="1" noChangeArrowheads="1"/>
          </p:cNvPicPr>
          <p:nvPr/>
        </p:nvPicPr>
        <p:blipFill>
          <a:blip r:embed="rId7" cstate="print"/>
          <a:srcRect/>
          <a:stretch>
            <a:fillRect/>
          </a:stretch>
        </p:blipFill>
        <p:spPr bwMode="auto">
          <a:xfrm>
            <a:off x="1981200" y="471488"/>
            <a:ext cx="4953000" cy="361950"/>
          </a:xfrm>
          <a:prstGeom prst="rect">
            <a:avLst/>
          </a:prstGeom>
          <a:noFill/>
          <a:ln w="9525">
            <a:noFill/>
            <a:round/>
            <a:headEnd/>
            <a:tailEnd/>
          </a:ln>
        </p:spPr>
      </p:pic>
      <p:pic>
        <p:nvPicPr>
          <p:cNvPr id="2064" name="Picture 15"/>
          <p:cNvPicPr>
            <a:picLocks noChangeAspect="1" noChangeArrowheads="1"/>
          </p:cNvPicPr>
          <p:nvPr/>
        </p:nvPicPr>
        <p:blipFill>
          <a:blip r:embed="rId8" cstate="print"/>
          <a:srcRect/>
          <a:stretch>
            <a:fillRect/>
          </a:stretch>
        </p:blipFill>
        <p:spPr bwMode="auto">
          <a:xfrm>
            <a:off x="457200" y="304801"/>
            <a:ext cx="1447800" cy="504825"/>
          </a:xfrm>
          <a:prstGeom prst="rect">
            <a:avLst/>
          </a:prstGeom>
          <a:noFill/>
          <a:ln w="9525">
            <a:noFill/>
            <a:round/>
            <a:headEnd/>
            <a:tailEnd/>
          </a:ln>
        </p:spPr>
      </p:pic>
      <p:sp>
        <p:nvSpPr>
          <p:cNvPr id="17" name="Footer Placeholder 16"/>
          <p:cNvSpPr>
            <a:spLocks noGrp="1"/>
          </p:cNvSpPr>
          <p:nvPr>
            <p:ph type="ftr" sz="quarter" idx="3"/>
          </p:nvPr>
        </p:nvSpPr>
        <p:spPr>
          <a:xfrm>
            <a:off x="533400" y="6400800"/>
            <a:ext cx="3352800" cy="457200"/>
          </a:xfrm>
          <a:prstGeom prst="rect">
            <a:avLst/>
          </a:prstGeom>
        </p:spPr>
        <p:txBody>
          <a:bodyPr vert="horz" lIns="91440" tIns="45720" rIns="91440" bIns="45720" rtlCol="0" anchor="ctr"/>
          <a:lstStyle>
            <a:lvl1pPr algn="ctr">
              <a:defRPr sz="1400">
                <a:solidFill>
                  <a:schemeClr val="bg1"/>
                </a:solidFill>
                <a:latin typeface="+mn-lt"/>
              </a:defRPr>
            </a:lvl1pPr>
          </a:lstStyle>
          <a:p>
            <a:endParaRPr lang="en-US"/>
          </a:p>
        </p:txBody>
      </p:sp>
      <p:sp>
        <p:nvSpPr>
          <p:cNvPr id="18" name="Slide Number Placeholder 17"/>
          <p:cNvSpPr>
            <a:spLocks noGrp="1"/>
          </p:cNvSpPr>
          <p:nvPr>
            <p:ph type="sldNum" sz="quarter" idx="4"/>
          </p:nvPr>
        </p:nvSpPr>
        <p:spPr>
          <a:xfrm>
            <a:off x="6553200" y="6400800"/>
            <a:ext cx="2209800" cy="457200"/>
          </a:xfrm>
          <a:prstGeom prst="rect">
            <a:avLst/>
          </a:prstGeom>
        </p:spPr>
        <p:txBody>
          <a:bodyPr vert="horz" lIns="91440" tIns="45720" rIns="91440" bIns="45720" rtlCol="0" anchor="ctr"/>
          <a:lstStyle>
            <a:lvl1pPr algn="r">
              <a:defRPr sz="1400">
                <a:solidFill>
                  <a:schemeClr val="bg1"/>
                </a:solidFill>
                <a:latin typeface="+mn-lt"/>
              </a:defRPr>
            </a:lvl1pPr>
          </a:lstStyle>
          <a:p>
            <a:fld id="{E26F8BA8-21B2-4365-9513-D734B68CE2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ransition/>
  <p:txStyles>
    <p:titleStyle>
      <a:lvl1pPr algn="l" defTabSz="457200" rtl="0" eaLnBrk="1" fontAlgn="base" hangingPunct="1">
        <a:spcBef>
          <a:spcPct val="0"/>
        </a:spcBef>
        <a:spcAft>
          <a:spcPct val="0"/>
        </a:spcAft>
        <a:buClr>
          <a:srgbClr val="000000"/>
        </a:buClr>
        <a:buSzPct val="100000"/>
        <a:buFont typeface="Times New Roman" pitchFamily="18" charset="0"/>
        <a:defRPr sz="3600" b="1">
          <a:solidFill>
            <a:srgbClr val="7EF309"/>
          </a:solidFill>
          <a:latin typeface="+mj-lt"/>
          <a:ea typeface="+mj-ea"/>
          <a:cs typeface="+mj-cs"/>
        </a:defRPr>
      </a:lvl1pPr>
      <a:lvl2pPr algn="l" defTabSz="457200" rtl="0" eaLnBrk="1" fontAlgn="base" hangingPunct="1">
        <a:spcBef>
          <a:spcPct val="0"/>
        </a:spcBef>
        <a:spcAft>
          <a:spcPct val="0"/>
        </a:spcAft>
        <a:buClr>
          <a:srgbClr val="000000"/>
        </a:buClr>
        <a:buSzPct val="100000"/>
        <a:buFont typeface="Times New Roman" pitchFamily="18" charset="0"/>
        <a:defRPr sz="3600" b="1">
          <a:solidFill>
            <a:srgbClr val="7EF309"/>
          </a:solidFill>
          <a:latin typeface="Arial" charset="0"/>
          <a:ea typeface="SimSun" pitchFamily="2" charset="-122"/>
        </a:defRPr>
      </a:lvl2pPr>
      <a:lvl3pPr algn="l" defTabSz="457200" rtl="0" eaLnBrk="1" fontAlgn="base" hangingPunct="1">
        <a:spcBef>
          <a:spcPct val="0"/>
        </a:spcBef>
        <a:spcAft>
          <a:spcPct val="0"/>
        </a:spcAft>
        <a:buClr>
          <a:srgbClr val="000000"/>
        </a:buClr>
        <a:buSzPct val="100000"/>
        <a:buFont typeface="Times New Roman" pitchFamily="18" charset="0"/>
        <a:defRPr sz="3600" b="1">
          <a:solidFill>
            <a:srgbClr val="7EF309"/>
          </a:solidFill>
          <a:latin typeface="Arial" charset="0"/>
          <a:ea typeface="SimSun" pitchFamily="2" charset="-122"/>
        </a:defRPr>
      </a:lvl3pPr>
      <a:lvl4pPr algn="l" defTabSz="457200" rtl="0" eaLnBrk="1" fontAlgn="base" hangingPunct="1">
        <a:spcBef>
          <a:spcPct val="0"/>
        </a:spcBef>
        <a:spcAft>
          <a:spcPct val="0"/>
        </a:spcAft>
        <a:buClr>
          <a:srgbClr val="000000"/>
        </a:buClr>
        <a:buSzPct val="100000"/>
        <a:buFont typeface="Times New Roman" pitchFamily="18" charset="0"/>
        <a:defRPr sz="3600" b="1">
          <a:solidFill>
            <a:srgbClr val="7EF309"/>
          </a:solidFill>
          <a:latin typeface="Arial" charset="0"/>
          <a:ea typeface="SimSun" pitchFamily="2" charset="-122"/>
        </a:defRPr>
      </a:lvl4pPr>
      <a:lvl5pPr algn="l" defTabSz="457200" rtl="0" eaLnBrk="1" fontAlgn="base" hangingPunct="1">
        <a:spcBef>
          <a:spcPct val="0"/>
        </a:spcBef>
        <a:spcAft>
          <a:spcPct val="0"/>
        </a:spcAft>
        <a:buClr>
          <a:srgbClr val="000000"/>
        </a:buClr>
        <a:buSzPct val="100000"/>
        <a:buFont typeface="Times New Roman" pitchFamily="18" charset="0"/>
        <a:defRPr sz="3600" b="1">
          <a:solidFill>
            <a:srgbClr val="7EF309"/>
          </a:solidFill>
          <a:latin typeface="Arial" charset="0"/>
          <a:ea typeface="SimSun" pitchFamily="2" charset="-122"/>
        </a:defRPr>
      </a:lvl5pPr>
      <a:lvl6pPr marL="2514600" indent="-228600" algn="l" defTabSz="457200" rtl="0" eaLnBrk="1" fontAlgn="base" hangingPunct="1">
        <a:spcBef>
          <a:spcPct val="0"/>
        </a:spcBef>
        <a:spcAft>
          <a:spcPct val="0"/>
        </a:spcAft>
        <a:buClr>
          <a:srgbClr val="000000"/>
        </a:buClr>
        <a:buSzPct val="100000"/>
        <a:buFont typeface="Times New Roman" pitchFamily="18" charset="0"/>
        <a:defRPr sz="3600" b="1">
          <a:solidFill>
            <a:srgbClr val="7EF309"/>
          </a:solidFill>
          <a:latin typeface="Arial" charset="0"/>
          <a:ea typeface="SimSun" pitchFamily="2" charset="-122"/>
        </a:defRPr>
      </a:lvl6pPr>
      <a:lvl7pPr marL="2971800" indent="-228600" algn="l" defTabSz="457200" rtl="0" eaLnBrk="1" fontAlgn="base" hangingPunct="1">
        <a:spcBef>
          <a:spcPct val="0"/>
        </a:spcBef>
        <a:spcAft>
          <a:spcPct val="0"/>
        </a:spcAft>
        <a:buClr>
          <a:srgbClr val="000000"/>
        </a:buClr>
        <a:buSzPct val="100000"/>
        <a:buFont typeface="Times New Roman" pitchFamily="18" charset="0"/>
        <a:defRPr sz="3600" b="1">
          <a:solidFill>
            <a:srgbClr val="7EF309"/>
          </a:solidFill>
          <a:latin typeface="Arial" charset="0"/>
          <a:ea typeface="SimSun" pitchFamily="2" charset="-122"/>
        </a:defRPr>
      </a:lvl7pPr>
      <a:lvl8pPr marL="3429000" indent="-228600" algn="l" defTabSz="457200" rtl="0" eaLnBrk="1" fontAlgn="base" hangingPunct="1">
        <a:spcBef>
          <a:spcPct val="0"/>
        </a:spcBef>
        <a:spcAft>
          <a:spcPct val="0"/>
        </a:spcAft>
        <a:buClr>
          <a:srgbClr val="000000"/>
        </a:buClr>
        <a:buSzPct val="100000"/>
        <a:buFont typeface="Times New Roman" pitchFamily="18" charset="0"/>
        <a:defRPr sz="3600" b="1">
          <a:solidFill>
            <a:srgbClr val="7EF309"/>
          </a:solidFill>
          <a:latin typeface="Arial" charset="0"/>
          <a:ea typeface="SimSun" pitchFamily="2" charset="-122"/>
        </a:defRPr>
      </a:lvl8pPr>
      <a:lvl9pPr marL="3886200" indent="-228600" algn="l" defTabSz="457200" rtl="0" eaLnBrk="1" fontAlgn="base" hangingPunct="1">
        <a:spcBef>
          <a:spcPct val="0"/>
        </a:spcBef>
        <a:spcAft>
          <a:spcPct val="0"/>
        </a:spcAft>
        <a:buClr>
          <a:srgbClr val="000000"/>
        </a:buClr>
        <a:buSzPct val="100000"/>
        <a:buFont typeface="Times New Roman" pitchFamily="18" charset="0"/>
        <a:defRPr sz="3600" b="1">
          <a:solidFill>
            <a:srgbClr val="7EF309"/>
          </a:solidFill>
          <a:latin typeface="Arial" charset="0"/>
          <a:ea typeface="SimSun" pitchFamily="2" charset="-122"/>
        </a:defRPr>
      </a:lvl9pPr>
    </p:titleStyle>
    <p:bodyStyle>
      <a:lvl1pPr marL="342900" indent="-342900" algn="l" defTabSz="457200" rtl="0" eaLnBrk="1" fontAlgn="base" hangingPunct="1">
        <a:spcBef>
          <a:spcPts val="800"/>
        </a:spcBef>
        <a:spcAft>
          <a:spcPct val="0"/>
        </a:spcAft>
        <a:buClr>
          <a:srgbClr val="000000"/>
        </a:buClr>
        <a:buSzPct val="100000"/>
        <a:buFont typeface="Times New Roman" pitchFamily="18" charset="0"/>
        <a:defRPr sz="3200">
          <a:solidFill>
            <a:srgbClr val="333399"/>
          </a:solidFill>
          <a:latin typeface="+mn-lt"/>
          <a:ea typeface="+mn-ea"/>
          <a:cs typeface="+mn-cs"/>
        </a:defRPr>
      </a:lvl1pPr>
      <a:lvl2pPr marL="742950" indent="-285750" algn="l" defTabSz="457200" rtl="0" eaLnBrk="1" fontAlgn="base" hangingPunct="1">
        <a:spcBef>
          <a:spcPts val="700"/>
        </a:spcBef>
        <a:spcAft>
          <a:spcPct val="0"/>
        </a:spcAft>
        <a:buClr>
          <a:srgbClr val="000000"/>
        </a:buClr>
        <a:buSzPct val="100000"/>
        <a:buFont typeface="Times New Roman" pitchFamily="18" charset="0"/>
        <a:defRPr sz="2800">
          <a:solidFill>
            <a:srgbClr val="333399"/>
          </a:solidFill>
          <a:latin typeface="+mn-lt"/>
          <a:ea typeface="+mn-ea"/>
        </a:defRPr>
      </a:lvl2pPr>
      <a:lvl3pPr marL="1143000" indent="-228600" algn="l" defTabSz="457200" rtl="0" eaLnBrk="1" fontAlgn="base" hangingPunct="1">
        <a:spcBef>
          <a:spcPts val="600"/>
        </a:spcBef>
        <a:spcAft>
          <a:spcPct val="0"/>
        </a:spcAft>
        <a:buClr>
          <a:srgbClr val="000000"/>
        </a:buClr>
        <a:buSzPct val="100000"/>
        <a:buFont typeface="Times New Roman" pitchFamily="18" charset="0"/>
        <a:defRPr sz="2400">
          <a:solidFill>
            <a:srgbClr val="333399"/>
          </a:solidFill>
          <a:latin typeface="+mn-lt"/>
          <a:ea typeface="+mn-ea"/>
        </a:defRPr>
      </a:lvl3pPr>
      <a:lvl4pPr marL="1600200" indent="-228600" algn="l" defTabSz="457200" rtl="0" eaLnBrk="1" fontAlgn="base" hangingPunct="1">
        <a:spcBef>
          <a:spcPts val="500"/>
        </a:spcBef>
        <a:spcAft>
          <a:spcPct val="0"/>
        </a:spcAft>
        <a:buClr>
          <a:srgbClr val="000000"/>
        </a:buClr>
        <a:buSzPct val="100000"/>
        <a:buFont typeface="Times New Roman" pitchFamily="18" charset="0"/>
        <a:defRPr sz="2000">
          <a:solidFill>
            <a:srgbClr val="333399"/>
          </a:solidFill>
          <a:latin typeface="+mn-lt"/>
          <a:ea typeface="+mn-ea"/>
        </a:defRPr>
      </a:lvl4pPr>
      <a:lvl5pPr marL="2057400" indent="-228600" algn="l" defTabSz="457200" rtl="0" eaLnBrk="1" fontAlgn="base" hangingPunct="1">
        <a:spcBef>
          <a:spcPts val="500"/>
        </a:spcBef>
        <a:spcAft>
          <a:spcPct val="0"/>
        </a:spcAft>
        <a:buClr>
          <a:srgbClr val="000000"/>
        </a:buClr>
        <a:buSzPct val="100000"/>
        <a:buFont typeface="Times New Roman" pitchFamily="18" charset="0"/>
        <a:defRPr sz="2000">
          <a:solidFill>
            <a:srgbClr val="333399"/>
          </a:solidFill>
          <a:latin typeface="+mn-lt"/>
          <a:ea typeface="+mn-ea"/>
        </a:defRPr>
      </a:lvl5pPr>
      <a:lvl6pPr marL="2514600" indent="-228600" algn="l" defTabSz="457200" rtl="0" eaLnBrk="1" fontAlgn="base" hangingPunct="1">
        <a:spcBef>
          <a:spcPts val="500"/>
        </a:spcBef>
        <a:spcAft>
          <a:spcPct val="0"/>
        </a:spcAft>
        <a:buClr>
          <a:srgbClr val="000000"/>
        </a:buClr>
        <a:buSzPct val="100000"/>
        <a:buFont typeface="Times New Roman" pitchFamily="18" charset="0"/>
        <a:defRPr sz="2000">
          <a:solidFill>
            <a:srgbClr val="333399"/>
          </a:solidFill>
          <a:latin typeface="+mn-lt"/>
          <a:ea typeface="+mn-ea"/>
        </a:defRPr>
      </a:lvl6pPr>
      <a:lvl7pPr marL="2971800" indent="-228600" algn="l" defTabSz="457200" rtl="0" eaLnBrk="1" fontAlgn="base" hangingPunct="1">
        <a:spcBef>
          <a:spcPts val="500"/>
        </a:spcBef>
        <a:spcAft>
          <a:spcPct val="0"/>
        </a:spcAft>
        <a:buClr>
          <a:srgbClr val="000000"/>
        </a:buClr>
        <a:buSzPct val="100000"/>
        <a:buFont typeface="Times New Roman" pitchFamily="18" charset="0"/>
        <a:defRPr sz="2000">
          <a:solidFill>
            <a:srgbClr val="333399"/>
          </a:solidFill>
          <a:latin typeface="+mn-lt"/>
          <a:ea typeface="+mn-ea"/>
        </a:defRPr>
      </a:lvl7pPr>
      <a:lvl8pPr marL="3429000" indent="-228600" algn="l" defTabSz="457200" rtl="0" eaLnBrk="1" fontAlgn="base" hangingPunct="1">
        <a:spcBef>
          <a:spcPts val="500"/>
        </a:spcBef>
        <a:spcAft>
          <a:spcPct val="0"/>
        </a:spcAft>
        <a:buClr>
          <a:srgbClr val="000000"/>
        </a:buClr>
        <a:buSzPct val="100000"/>
        <a:buFont typeface="Times New Roman" pitchFamily="18" charset="0"/>
        <a:defRPr sz="2000">
          <a:solidFill>
            <a:srgbClr val="333399"/>
          </a:solidFill>
          <a:latin typeface="+mn-lt"/>
          <a:ea typeface="+mn-ea"/>
        </a:defRPr>
      </a:lvl8pPr>
      <a:lvl9pPr marL="3886200" indent="-228600" algn="l" defTabSz="457200" rtl="0" eaLnBrk="1" fontAlgn="base" hangingPunct="1">
        <a:spcBef>
          <a:spcPts val="500"/>
        </a:spcBef>
        <a:spcAft>
          <a:spcPct val="0"/>
        </a:spcAft>
        <a:buClr>
          <a:srgbClr val="000000"/>
        </a:buClr>
        <a:buSzPct val="100000"/>
        <a:buFont typeface="Times New Roman" pitchFamily="18" charset="0"/>
        <a:defRPr sz="2000">
          <a:solidFill>
            <a:srgbClr val="333399"/>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s://www.youtube.com/watch?v=fbUM12IiGms&amp;feature=player_embedded"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1.emf"/><Relationship Id="rId4" Type="http://schemas.openxmlformats.org/officeDocument/2006/relationships/oleObject" Target="../embeddings/Microsoft_Excel_97-2003_Worksheet1.xls"/></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981200"/>
            <a:ext cx="7772400" cy="1600200"/>
          </a:xfrm>
        </p:spPr>
        <p:txBody>
          <a:bodyPr/>
          <a:lstStyle/>
          <a:p>
            <a:r>
              <a:rPr lang="en-US" sz="6000" dirty="0" smtClean="0"/>
              <a:t>Successful Stakeholder</a:t>
            </a:r>
            <a:br>
              <a:rPr lang="en-US" sz="6000" dirty="0" smtClean="0"/>
            </a:br>
            <a:r>
              <a:rPr lang="en-US" sz="6000" dirty="0" smtClean="0"/>
              <a:t>Management</a:t>
            </a:r>
            <a:endParaRPr lang="en-US" sz="6000" dirty="0"/>
          </a:p>
        </p:txBody>
      </p:sp>
      <p:pic>
        <p:nvPicPr>
          <p:cNvPr id="1027" name="Picture 3" descr="C:\Users\jsj15756\AppData\Local\Microsoft\Windows\Temporary Internet Files\Content.IE5\5L5HT182\MP900382633[1].jpg"/>
          <p:cNvPicPr>
            <a:picLocks noChangeAspect="1" noChangeArrowheads="1"/>
          </p:cNvPicPr>
          <p:nvPr/>
        </p:nvPicPr>
        <p:blipFill>
          <a:blip r:embed="rId2" cstate="print"/>
          <a:srcRect/>
          <a:stretch>
            <a:fillRect/>
          </a:stretch>
        </p:blipFill>
        <p:spPr bwMode="auto">
          <a:xfrm>
            <a:off x="3276600" y="4114800"/>
            <a:ext cx="2667000" cy="1905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Stakeholder</a:t>
            </a:r>
            <a:endParaRPr lang="en-US" dirty="0"/>
          </a:p>
        </p:txBody>
      </p:sp>
      <p:sp>
        <p:nvSpPr>
          <p:cNvPr id="3" name="Content Placeholder 2"/>
          <p:cNvSpPr>
            <a:spLocks noGrp="1"/>
          </p:cNvSpPr>
          <p:nvPr>
            <p:ph idx="1"/>
          </p:nvPr>
        </p:nvSpPr>
        <p:spPr>
          <a:xfrm>
            <a:off x="609600" y="2057401"/>
            <a:ext cx="8151813" cy="4265613"/>
          </a:xfrm>
        </p:spPr>
        <p:txBody>
          <a:bodyPr/>
          <a:lstStyle/>
          <a:p>
            <a:r>
              <a:rPr lang="en-US" dirty="0" smtClean="0"/>
              <a:t>   To complete your project successfully, it’s very critical for you to identify your project’s stakeholders, their needs, requirements, expectations, group, interests, power, influence, and everything that you can find out at very initial stage of the project.</a:t>
            </a:r>
          </a:p>
          <a:p>
            <a:endParaRPr lang="en-US"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Stakeholder</a:t>
            </a:r>
            <a:endParaRPr lang="en-US" dirty="0"/>
          </a:p>
        </p:txBody>
      </p:sp>
      <p:sp>
        <p:nvSpPr>
          <p:cNvPr id="3" name="Content Placeholder 2"/>
          <p:cNvSpPr>
            <a:spLocks noGrp="1"/>
          </p:cNvSpPr>
          <p:nvPr>
            <p:ph idx="1"/>
          </p:nvPr>
        </p:nvSpPr>
        <p:spPr>
          <a:xfrm>
            <a:off x="609600" y="2057401"/>
            <a:ext cx="8151813" cy="1600199"/>
          </a:xfrm>
        </p:spPr>
        <p:txBody>
          <a:bodyPr/>
          <a:lstStyle/>
          <a:p>
            <a:r>
              <a:rPr lang="en-US" dirty="0" smtClean="0"/>
              <a:t>    Identifying the stakeholders is an </a:t>
            </a:r>
            <a:r>
              <a:rPr lang="en-US" u="sng" dirty="0" smtClean="0"/>
              <a:t>iterative</a:t>
            </a:r>
            <a:r>
              <a:rPr lang="en-US" dirty="0" smtClean="0"/>
              <a:t> process, and stakeholders must be identified throughout the project life cycle.</a:t>
            </a:r>
          </a:p>
          <a:p>
            <a:endParaRPr lang="en-US" dirty="0"/>
          </a:p>
          <a:p>
            <a:r>
              <a:rPr lang="en-US" sz="2400" b="1" dirty="0" smtClean="0"/>
              <a:t>           Stakeholder </a:t>
            </a:r>
            <a:r>
              <a:rPr lang="en-US" sz="2400" b="1" dirty="0"/>
              <a:t>Analysis Video: Stakeholder Management and Power Interest Grid Example </a:t>
            </a:r>
            <a:endParaRPr lang="en-US" sz="2400" b="1" dirty="0" smtClean="0"/>
          </a:p>
          <a:p>
            <a:pPr algn="ctr"/>
            <a:r>
              <a:rPr lang="en-US" sz="2400" b="1" dirty="0" err="1" smtClean="0">
                <a:solidFill>
                  <a:schemeClr val="tx1"/>
                </a:solidFill>
              </a:rPr>
              <a:t>Mind</a:t>
            </a:r>
            <a:r>
              <a:rPr lang="en-US" sz="2400" b="1" dirty="0" err="1" smtClean="0">
                <a:solidFill>
                  <a:srgbClr val="FF9900"/>
                </a:solidFill>
              </a:rPr>
              <a:t>Tools</a:t>
            </a:r>
            <a:r>
              <a:rPr lang="en-US" sz="2400" b="1" dirty="0" err="1" smtClean="0">
                <a:solidFill>
                  <a:schemeClr val="tx1"/>
                </a:solidFill>
              </a:rPr>
              <a:t>Videos</a:t>
            </a:r>
            <a:endParaRPr lang="en-US" sz="2400" b="1" dirty="0" smtClean="0">
              <a:solidFill>
                <a:schemeClr val="tx1"/>
              </a:solidFill>
            </a:endParaRPr>
          </a:p>
          <a:p>
            <a:r>
              <a:rPr lang="en-US" sz="1800" u="sng" smtClean="0">
                <a:hlinkClick r:id="rId2"/>
              </a:rPr>
              <a:t>https</a:t>
            </a:r>
            <a:r>
              <a:rPr lang="en-US" sz="1800" u="sng" dirty="0">
                <a:hlinkClick r:id="rId2"/>
              </a:rPr>
              <a:t>://</a:t>
            </a:r>
            <a:r>
              <a:rPr lang="en-US" sz="1800" u="sng" dirty="0" smtClean="0">
                <a:hlinkClick r:id="rId2"/>
              </a:rPr>
              <a:t>www.youtube.com/watch?v=fbUM12IiGms&amp;feature=player_embedded</a:t>
            </a:r>
            <a:endParaRPr lang="en-US" sz="1800" u="sng" dirty="0" smtClean="0"/>
          </a:p>
          <a:p>
            <a:endParaRPr lang="en-US" sz="1800"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3962400"/>
            <a:ext cx="685800" cy="685800"/>
          </a:xfrm>
          <a:prstGeom prst="rect">
            <a:avLst/>
          </a:prstGeom>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90601"/>
            <a:ext cx="8839200" cy="760413"/>
          </a:xfrm>
        </p:spPr>
        <p:txBody>
          <a:bodyPr/>
          <a:lstStyle/>
          <a:p>
            <a:r>
              <a:rPr lang="en-US" sz="2800" dirty="0" smtClean="0"/>
              <a:t>Stakeholder Matrix (Classification)</a:t>
            </a:r>
            <a:endParaRPr lang="en-US" sz="2800" dirty="0"/>
          </a:p>
        </p:txBody>
      </p:sp>
      <p:sp>
        <p:nvSpPr>
          <p:cNvPr id="4" name="Content Placeholder 3"/>
          <p:cNvSpPr>
            <a:spLocks noGrp="1"/>
          </p:cNvSpPr>
          <p:nvPr>
            <p:ph idx="1"/>
          </p:nvPr>
        </p:nvSpPr>
        <p:spPr>
          <a:xfrm>
            <a:off x="685801" y="2057400"/>
            <a:ext cx="4876799" cy="3810000"/>
          </a:xfrm>
        </p:spPr>
        <p:txBody>
          <a:bodyPr/>
          <a:lstStyle/>
          <a:p>
            <a:r>
              <a:rPr lang="en-US" dirty="0" smtClean="0"/>
              <a:t>    </a:t>
            </a:r>
            <a:r>
              <a:rPr lang="en-US" sz="2400" dirty="0" smtClean="0"/>
              <a:t>Stakeholders </a:t>
            </a:r>
            <a:r>
              <a:rPr lang="en-US" sz="2400" dirty="0"/>
              <a:t>can be classified based on their power and interest, power and influence, influence and impact, and power, urgency and legitimacy</a:t>
            </a:r>
          </a:p>
          <a:p>
            <a:r>
              <a:rPr lang="en-US" sz="2400" dirty="0" smtClean="0"/>
              <a:t>     Among </a:t>
            </a:r>
            <a:r>
              <a:rPr lang="en-US" sz="2400" dirty="0"/>
              <a:t>all, power and interest classification is the  most widely used to classify the </a:t>
            </a:r>
            <a:r>
              <a:rPr lang="en-US" sz="2400" dirty="0" smtClean="0"/>
              <a:t>stakeholders.</a:t>
            </a:r>
            <a:endParaRPr lang="en-US" sz="2400" dirty="0"/>
          </a:p>
          <a:p>
            <a:endParaRPr lang="en-US" sz="2800" dirty="0"/>
          </a:p>
        </p:txBody>
      </p:sp>
      <p:pic>
        <p:nvPicPr>
          <p:cNvPr id="5" name="Picture 4" descr="StakeholderMatrix1.jpg"/>
          <p:cNvPicPr>
            <a:picLocks noChangeAspect="1"/>
          </p:cNvPicPr>
          <p:nvPr/>
        </p:nvPicPr>
        <p:blipFill>
          <a:blip r:embed="rId2" cstate="print"/>
          <a:stretch>
            <a:fillRect/>
          </a:stretch>
        </p:blipFill>
        <p:spPr>
          <a:xfrm>
            <a:off x="5486401" y="2133600"/>
            <a:ext cx="3194674" cy="2858664"/>
          </a:xfrm>
          <a:prstGeom prst="rect">
            <a:avLst/>
          </a:prstGeom>
        </p:spPr>
      </p:pic>
    </p:spTree>
    <p:extLst>
      <p:ext uri="{BB962C8B-B14F-4D97-AF65-F5344CB8AC3E}">
        <p14:creationId xmlns:p14="http://schemas.microsoft.com/office/powerpoint/2010/main" val="82896931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90601"/>
            <a:ext cx="8839200" cy="760413"/>
          </a:xfrm>
        </p:spPr>
        <p:txBody>
          <a:bodyPr/>
          <a:lstStyle/>
          <a:p>
            <a:r>
              <a:rPr lang="en-US" sz="2800" dirty="0" smtClean="0"/>
              <a:t>Stakeholder Matrix (Classification)</a:t>
            </a:r>
            <a:endParaRPr lang="en-US" sz="2800" dirty="0"/>
          </a:p>
        </p:txBody>
      </p:sp>
      <p:sp>
        <p:nvSpPr>
          <p:cNvPr id="4" name="Content Placeholder 3"/>
          <p:cNvSpPr>
            <a:spLocks noGrp="1"/>
          </p:cNvSpPr>
          <p:nvPr>
            <p:ph idx="1"/>
          </p:nvPr>
        </p:nvSpPr>
        <p:spPr/>
        <p:txBody>
          <a:bodyPr/>
          <a:lstStyle/>
          <a:p>
            <a:r>
              <a:rPr lang="en-US" dirty="0" smtClean="0"/>
              <a:t>                                                                                                                                                                                                                                                                                                                                                  </a:t>
            </a:r>
            <a:endParaRPr lang="en-US" dirty="0"/>
          </a:p>
        </p:txBody>
      </p:sp>
      <p:pic>
        <p:nvPicPr>
          <p:cNvPr id="5" name="Picture 4" descr="StakeholderMatrix1.jpg"/>
          <p:cNvPicPr>
            <a:picLocks noChangeAspect="1"/>
          </p:cNvPicPr>
          <p:nvPr/>
        </p:nvPicPr>
        <p:blipFill>
          <a:blip r:embed="rId2" cstate="print"/>
          <a:stretch>
            <a:fillRect/>
          </a:stretch>
        </p:blipFill>
        <p:spPr>
          <a:xfrm>
            <a:off x="1752601" y="1828800"/>
            <a:ext cx="4495800" cy="3124200"/>
          </a:xfrm>
          <a:prstGeom prst="rect">
            <a:avLst/>
          </a:prstGeom>
        </p:spPr>
      </p:pic>
      <p:sp>
        <p:nvSpPr>
          <p:cNvPr id="3" name="Rectangle 2"/>
          <p:cNvSpPr/>
          <p:nvPr/>
        </p:nvSpPr>
        <p:spPr>
          <a:xfrm>
            <a:off x="914400" y="5105401"/>
            <a:ext cx="7162800" cy="646331"/>
          </a:xfrm>
          <a:prstGeom prst="rect">
            <a:avLst/>
          </a:prstGeom>
        </p:spPr>
        <p:txBody>
          <a:bodyPr wrap="square">
            <a:spAutoFit/>
          </a:bodyPr>
          <a:lstStyle/>
          <a:p>
            <a:r>
              <a:rPr lang="en-US" dirty="0">
                <a:solidFill>
                  <a:schemeClr val="accent2">
                    <a:lumMod val="75000"/>
                  </a:schemeClr>
                </a:solidFill>
              </a:rPr>
              <a:t>There are various ways and different classification models in which you can classify and analyze the project stakeholders.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90601"/>
            <a:ext cx="8839200" cy="760413"/>
          </a:xfrm>
        </p:spPr>
        <p:txBody>
          <a:bodyPr/>
          <a:lstStyle/>
          <a:p>
            <a:r>
              <a:rPr lang="en-US" sz="2800" dirty="0" smtClean="0"/>
              <a:t>Stakeholder Matrix (Classification) </a:t>
            </a:r>
            <a:endParaRPr lang="en-US" sz="2800" dirty="0"/>
          </a:p>
        </p:txBody>
      </p:sp>
      <p:sp>
        <p:nvSpPr>
          <p:cNvPr id="4" name="Content Placeholder 3"/>
          <p:cNvSpPr>
            <a:spLocks noGrp="1"/>
          </p:cNvSpPr>
          <p:nvPr>
            <p:ph idx="1"/>
          </p:nvPr>
        </p:nvSpPr>
        <p:spPr/>
        <p:txBody>
          <a:bodyPr/>
          <a:lstStyle/>
          <a:p>
            <a:r>
              <a:rPr lang="en-US" dirty="0" smtClean="0"/>
              <a:t>                                                                                                                                                                                                                                                                                                                                                  </a:t>
            </a:r>
            <a:endParaRPr lang="en-US" dirty="0"/>
          </a:p>
        </p:txBody>
      </p:sp>
      <p:sp>
        <p:nvSpPr>
          <p:cNvPr id="3" name="Rectangle 2"/>
          <p:cNvSpPr/>
          <p:nvPr/>
        </p:nvSpPr>
        <p:spPr>
          <a:xfrm>
            <a:off x="685800" y="2286000"/>
            <a:ext cx="7696200" cy="3785652"/>
          </a:xfrm>
          <a:prstGeom prst="rect">
            <a:avLst/>
          </a:prstGeom>
        </p:spPr>
        <p:txBody>
          <a:bodyPr wrap="square">
            <a:spAutoFit/>
          </a:bodyPr>
          <a:lstStyle/>
          <a:p>
            <a:r>
              <a:rPr lang="en-US" sz="2000" dirty="0">
                <a:solidFill>
                  <a:schemeClr val="accent2">
                    <a:lumMod val="75000"/>
                  </a:schemeClr>
                </a:solidFill>
              </a:rPr>
              <a:t>As you can see from the exhibit, you can group all stakeholders into four groups. The strategy to manage them is as follows</a:t>
            </a:r>
            <a:r>
              <a:rPr lang="en-US" sz="2000" dirty="0" smtClean="0">
                <a:solidFill>
                  <a:schemeClr val="accent2">
                    <a:lumMod val="75000"/>
                  </a:schemeClr>
                </a:solidFill>
              </a:rPr>
              <a:t>:</a:t>
            </a:r>
          </a:p>
          <a:p>
            <a:endParaRPr lang="en-US" sz="2000" dirty="0"/>
          </a:p>
          <a:p>
            <a:pPr marL="285750" indent="-285750">
              <a:buFont typeface="Wingdings" panose="05000000000000000000" pitchFamily="2" charset="2"/>
              <a:buChar char="Ø"/>
            </a:pPr>
            <a:r>
              <a:rPr lang="en-US" dirty="0">
                <a:solidFill>
                  <a:schemeClr val="accent2">
                    <a:lumMod val="75000"/>
                  </a:schemeClr>
                </a:solidFill>
              </a:rPr>
              <a:t>Stakeholders with high power and high interest should be managed with utmost care</a:t>
            </a:r>
          </a:p>
          <a:p>
            <a:pPr marL="285750" indent="-285750">
              <a:buFont typeface="Wingdings" panose="05000000000000000000" pitchFamily="2" charset="2"/>
              <a:buChar char="Ø"/>
            </a:pPr>
            <a:r>
              <a:rPr lang="en-US" dirty="0">
                <a:solidFill>
                  <a:schemeClr val="accent2">
                    <a:lumMod val="75000"/>
                  </a:schemeClr>
                </a:solidFill>
              </a:rPr>
              <a:t>Stakeholders with high power and low interest should be kept satisfied</a:t>
            </a:r>
          </a:p>
          <a:p>
            <a:pPr marL="285750" indent="-285750">
              <a:buFont typeface="Wingdings" panose="05000000000000000000" pitchFamily="2" charset="2"/>
              <a:buChar char="Ø"/>
            </a:pPr>
            <a:r>
              <a:rPr lang="en-US" dirty="0">
                <a:solidFill>
                  <a:schemeClr val="accent2">
                    <a:lumMod val="75000"/>
                  </a:schemeClr>
                </a:solidFill>
              </a:rPr>
              <a:t>Stakeholders with low power and high interest should be kept informed</a:t>
            </a:r>
          </a:p>
          <a:p>
            <a:pPr marL="285750" indent="-285750">
              <a:buFont typeface="Wingdings" panose="05000000000000000000" pitchFamily="2" charset="2"/>
              <a:buChar char="Ø"/>
            </a:pPr>
            <a:r>
              <a:rPr lang="en-US" dirty="0">
                <a:solidFill>
                  <a:schemeClr val="accent2">
                    <a:lumMod val="75000"/>
                  </a:schemeClr>
                </a:solidFill>
              </a:rPr>
              <a:t>Stakeholders with low power and low interest require less effort than the rest. They should only be </a:t>
            </a:r>
            <a:r>
              <a:rPr lang="en-US" dirty="0" smtClean="0">
                <a:solidFill>
                  <a:schemeClr val="accent2">
                    <a:lumMod val="75000"/>
                  </a:schemeClr>
                </a:solidFill>
              </a:rPr>
              <a:t>monitored</a:t>
            </a:r>
          </a:p>
          <a:p>
            <a:pPr marL="285750" indent="-285750">
              <a:buFont typeface="Wingdings" panose="05000000000000000000" pitchFamily="2" charset="2"/>
              <a:buChar char="Ø"/>
            </a:pPr>
            <a:endParaRPr lang="en-US" dirty="0">
              <a:solidFill>
                <a:schemeClr val="accent2">
                  <a:lumMod val="75000"/>
                </a:schemeClr>
              </a:solidFill>
            </a:endParaRPr>
          </a:p>
          <a:p>
            <a:r>
              <a:rPr lang="en-US" dirty="0">
                <a:solidFill>
                  <a:schemeClr val="accent2">
                    <a:lumMod val="75000"/>
                  </a:schemeClr>
                </a:solidFill>
              </a:rPr>
              <a:t>As a project manager, it is your job to keep looking at each stakeholder because you never know when a low power stakeholder will become high power and influential.</a:t>
            </a:r>
          </a:p>
        </p:txBody>
      </p:sp>
    </p:spTree>
    <p:extLst>
      <p:ext uri="{BB962C8B-B14F-4D97-AF65-F5344CB8AC3E}">
        <p14:creationId xmlns:p14="http://schemas.microsoft.com/office/powerpoint/2010/main" val="20838166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90601"/>
            <a:ext cx="8839200" cy="760413"/>
          </a:xfrm>
        </p:spPr>
        <p:txBody>
          <a:bodyPr/>
          <a:lstStyle/>
          <a:p>
            <a:pPr algn="l"/>
            <a:r>
              <a:rPr lang="en-US" sz="2800" dirty="0" smtClean="0"/>
              <a:t>Stakeholder Matrix (Classification) </a:t>
            </a:r>
            <a:endParaRPr lang="en-US" sz="2800" dirty="0"/>
          </a:p>
        </p:txBody>
      </p:sp>
      <p:sp>
        <p:nvSpPr>
          <p:cNvPr id="4" name="Content Placeholder 3"/>
          <p:cNvSpPr>
            <a:spLocks noGrp="1"/>
          </p:cNvSpPr>
          <p:nvPr>
            <p:ph idx="1"/>
          </p:nvPr>
        </p:nvSpPr>
        <p:spPr/>
        <p:txBody>
          <a:bodyPr/>
          <a:lstStyle/>
          <a:p>
            <a:r>
              <a:rPr lang="en-US" dirty="0" smtClean="0"/>
              <a:t>                                                                                                                                                                                                                                                                                                                                                  </a:t>
            </a:r>
            <a:endParaRPr lang="en-US" dirty="0"/>
          </a:p>
        </p:txBody>
      </p:sp>
      <p:sp>
        <p:nvSpPr>
          <p:cNvPr id="5" name="Rectangle 4"/>
          <p:cNvSpPr/>
          <p:nvPr/>
        </p:nvSpPr>
        <p:spPr>
          <a:xfrm>
            <a:off x="876299" y="5909678"/>
            <a:ext cx="7391400" cy="338554"/>
          </a:xfrm>
          <a:prstGeom prst="rect">
            <a:avLst/>
          </a:prstGeom>
        </p:spPr>
        <p:txBody>
          <a:bodyPr wrap="square">
            <a:spAutoFit/>
          </a:bodyPr>
          <a:lstStyle/>
          <a:p>
            <a:r>
              <a:rPr lang="en-US" sz="1600" i="1" dirty="0"/>
              <a:t>Power versus interest grid adapted from Eden and Ackermann (1998: 121-5, 344-6).</a:t>
            </a:r>
            <a:endParaRPr lang="en-US" sz="16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514" y="1828800"/>
            <a:ext cx="4752975" cy="3981450"/>
          </a:xfrm>
          <a:prstGeom prst="rect">
            <a:avLst/>
          </a:prstGeom>
        </p:spPr>
      </p:pic>
    </p:spTree>
    <p:extLst>
      <p:ext uri="{BB962C8B-B14F-4D97-AF65-F5344CB8AC3E}">
        <p14:creationId xmlns:p14="http://schemas.microsoft.com/office/powerpoint/2010/main" val="150118623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 Register</a:t>
            </a:r>
            <a:endParaRPr lang="en-US" dirty="0"/>
          </a:p>
        </p:txBody>
      </p:sp>
      <p:sp>
        <p:nvSpPr>
          <p:cNvPr id="3" name="Content Placeholder 2"/>
          <p:cNvSpPr>
            <a:spLocks noGrp="1"/>
          </p:cNvSpPr>
          <p:nvPr>
            <p:ph idx="1"/>
          </p:nvPr>
        </p:nvSpPr>
        <p:spPr>
          <a:xfrm>
            <a:off x="609600" y="1828801"/>
            <a:ext cx="8151813" cy="4265613"/>
          </a:xfrm>
        </p:spPr>
        <p:txBody>
          <a:bodyPr/>
          <a:lstStyle/>
          <a:p>
            <a:r>
              <a:rPr lang="en-US" sz="2800" dirty="0" smtClean="0"/>
              <a:t>    A Stakeholder Register is a project management document, which contains the information about all project stakeholders. It identifies and lists the people, groups and organizations impacted by the project. In this register you can find every detail about the stakeholders including their names, titles, role, interests, power, requirements, expectations, and influence to affect any project objective and many more things.</a:t>
            </a:r>
          </a:p>
          <a:p>
            <a:endParaRPr lang="en-US" sz="2800"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 Register</a:t>
            </a:r>
            <a:endParaRPr lang="en-US" dirty="0"/>
          </a:p>
        </p:txBody>
      </p:sp>
      <p:sp>
        <p:nvSpPr>
          <p:cNvPr id="3" name="Content Placeholder 2"/>
          <p:cNvSpPr>
            <a:spLocks noGrp="1"/>
          </p:cNvSpPr>
          <p:nvPr>
            <p:ph idx="1"/>
          </p:nvPr>
        </p:nvSpPr>
        <p:spPr>
          <a:xfrm>
            <a:off x="609600" y="2057401"/>
            <a:ext cx="8151813" cy="4265613"/>
          </a:xfrm>
        </p:spPr>
        <p:txBody>
          <a:bodyPr/>
          <a:lstStyle/>
          <a:p>
            <a:r>
              <a:rPr lang="en-US" sz="2800" dirty="0" smtClean="0"/>
              <a:t>    The Stakeholder Register usually contains the three types of information — </a:t>
            </a:r>
            <a:r>
              <a:rPr lang="en-US" sz="2800" i="1" dirty="0" smtClean="0"/>
              <a:t>stakeholder identification information</a:t>
            </a:r>
            <a:r>
              <a:rPr lang="en-US" sz="2800" dirty="0" smtClean="0"/>
              <a:t>, </a:t>
            </a:r>
            <a:r>
              <a:rPr lang="en-US" sz="2800" i="1" dirty="0" smtClean="0"/>
              <a:t>assessment information</a:t>
            </a:r>
            <a:r>
              <a:rPr lang="en-US" sz="2800" dirty="0" smtClean="0"/>
              <a:t> and their </a:t>
            </a:r>
            <a:r>
              <a:rPr lang="en-US" sz="2800" i="1" dirty="0" smtClean="0"/>
              <a:t>classification</a:t>
            </a:r>
            <a:r>
              <a:rPr lang="en-US" sz="2800" dirty="0" smtClean="0"/>
              <a:t>.</a:t>
            </a:r>
          </a:p>
          <a:p>
            <a:endParaRPr lang="en-US" sz="2800" dirty="0" smtClean="0"/>
          </a:p>
          <a:p>
            <a:endParaRPr lang="en-US" sz="2800" dirty="0"/>
          </a:p>
        </p:txBody>
      </p:sp>
      <p:pic>
        <p:nvPicPr>
          <p:cNvPr id="2050" name="Picture 2" descr="C:\Users\jsj15756\AppData\Local\Microsoft\Windows\Temporary Internet Files\Content.IE5\IW1Z7U20\MP900382677[1].jpg"/>
          <p:cNvPicPr>
            <a:picLocks noChangeAspect="1" noChangeArrowheads="1"/>
          </p:cNvPicPr>
          <p:nvPr/>
        </p:nvPicPr>
        <p:blipFill>
          <a:blip r:embed="rId2" cstate="print"/>
          <a:srcRect/>
          <a:stretch>
            <a:fillRect/>
          </a:stretch>
        </p:blipFill>
        <p:spPr bwMode="auto">
          <a:xfrm>
            <a:off x="3429000" y="3962400"/>
            <a:ext cx="1905000" cy="2209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90601"/>
            <a:ext cx="8839200" cy="760413"/>
          </a:xfrm>
        </p:spPr>
        <p:txBody>
          <a:bodyPr/>
          <a:lstStyle/>
          <a:p>
            <a:pPr algn="l"/>
            <a:r>
              <a:rPr lang="en-US" sz="2800" dirty="0" smtClean="0"/>
              <a:t>A Stakeholder Register may have following information:</a:t>
            </a:r>
            <a:endParaRPr lang="en-US" sz="2800" dirty="0"/>
          </a:p>
        </p:txBody>
      </p:sp>
      <p:sp>
        <p:nvSpPr>
          <p:cNvPr id="3" name="Content Placeholder 2"/>
          <p:cNvSpPr>
            <a:spLocks noGrp="1"/>
          </p:cNvSpPr>
          <p:nvPr>
            <p:ph idx="1"/>
          </p:nvPr>
        </p:nvSpPr>
        <p:spPr>
          <a:xfrm>
            <a:off x="381000" y="1905001"/>
            <a:ext cx="8382000" cy="4265613"/>
          </a:xfrm>
        </p:spPr>
        <p:txBody>
          <a:bodyPr/>
          <a:lstStyle/>
          <a:p>
            <a:pPr>
              <a:buFont typeface="Arial" pitchFamily="34" charset="0"/>
              <a:buChar char="•"/>
            </a:pPr>
            <a:r>
              <a:rPr lang="en-US" sz="2000" dirty="0" smtClean="0"/>
              <a:t>What is the name of the stakeholder?</a:t>
            </a:r>
          </a:p>
          <a:p>
            <a:pPr>
              <a:buFont typeface="Arial" pitchFamily="34" charset="0"/>
              <a:buChar char="•"/>
            </a:pPr>
            <a:r>
              <a:rPr lang="en-US" sz="2000" dirty="0" smtClean="0"/>
              <a:t>What is the title held by the stakeholder?</a:t>
            </a:r>
          </a:p>
          <a:p>
            <a:pPr>
              <a:buFont typeface="Arial" pitchFamily="34" charset="0"/>
              <a:buChar char="•"/>
            </a:pPr>
            <a:r>
              <a:rPr lang="en-US" sz="2000" dirty="0" smtClean="0"/>
              <a:t>What is the role of stakeholder in the project and/or in the organization?</a:t>
            </a:r>
          </a:p>
          <a:p>
            <a:pPr>
              <a:buFont typeface="Arial" pitchFamily="34" charset="0"/>
              <a:buChar char="•"/>
            </a:pPr>
            <a:r>
              <a:rPr lang="en-US" sz="2000" dirty="0" smtClean="0"/>
              <a:t>What is the contact information of the stakeholder?</a:t>
            </a:r>
          </a:p>
          <a:p>
            <a:pPr>
              <a:buFont typeface="Arial" pitchFamily="34" charset="0"/>
              <a:buChar char="•"/>
            </a:pPr>
            <a:r>
              <a:rPr lang="en-US" sz="2000" dirty="0" smtClean="0"/>
              <a:t>What are his requirements from the project?</a:t>
            </a:r>
          </a:p>
          <a:p>
            <a:pPr>
              <a:buFont typeface="Arial" pitchFamily="34" charset="0"/>
              <a:buChar char="•"/>
            </a:pPr>
            <a:r>
              <a:rPr lang="en-US" sz="2000" dirty="0" smtClean="0"/>
              <a:t>How do the stakeholders like to communicate?</a:t>
            </a:r>
          </a:p>
          <a:p>
            <a:pPr>
              <a:buFont typeface="Arial" pitchFamily="34" charset="0"/>
              <a:buChar char="•"/>
            </a:pPr>
            <a:r>
              <a:rPr lang="en-US" sz="2000" dirty="0" smtClean="0"/>
              <a:t>How often would the stakeholder like communicate?</a:t>
            </a:r>
          </a:p>
          <a:p>
            <a:pPr>
              <a:buFont typeface="Arial" pitchFamily="34" charset="0"/>
              <a:buChar char="•"/>
            </a:pPr>
            <a:r>
              <a:rPr lang="en-US" sz="2000" dirty="0" smtClean="0"/>
              <a:t>What are his expectations from the project?</a:t>
            </a:r>
          </a:p>
          <a:p>
            <a:pPr>
              <a:buFont typeface="Arial" pitchFamily="34" charset="0"/>
              <a:buChar char="•"/>
            </a:pPr>
            <a:r>
              <a:rPr lang="en-US" sz="2000" dirty="0" smtClean="0"/>
              <a:t>How can he influence the project?</a:t>
            </a:r>
          </a:p>
          <a:p>
            <a:pPr>
              <a:buFont typeface="Arial" pitchFamily="34" charset="0"/>
              <a:buChar char="•"/>
            </a:pPr>
            <a:r>
              <a:rPr lang="en-US" sz="2000" dirty="0" smtClean="0"/>
              <a:t>How about his interest, whether it is high, medium, or low?</a:t>
            </a:r>
          </a:p>
          <a:p>
            <a:pPr>
              <a:buFont typeface="Arial" pitchFamily="34" charset="0"/>
              <a:buChar char="•"/>
            </a:pPr>
            <a:r>
              <a:rPr lang="en-US" sz="2000" dirty="0" smtClean="0"/>
              <a:t>Classification information</a:t>
            </a:r>
            <a:endParaRPr lang="en-US" sz="2800" dirty="0" smtClean="0"/>
          </a:p>
          <a:p>
            <a:pPr>
              <a:buFont typeface="Arial" pitchFamily="34" charset="0"/>
              <a:buChar char="•"/>
            </a:pPr>
            <a:endParaRPr lang="en-US" sz="2800" dirty="0" smtClean="0"/>
          </a:p>
          <a:p>
            <a:pPr>
              <a:buFont typeface="Arial" pitchFamily="34" charset="0"/>
              <a:buChar char="•"/>
            </a:pPr>
            <a:endParaRPr lang="en-US" sz="2800"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90601"/>
            <a:ext cx="8839200" cy="760413"/>
          </a:xfrm>
        </p:spPr>
        <p:txBody>
          <a:bodyPr/>
          <a:lstStyle/>
          <a:p>
            <a:pPr algn="l"/>
            <a:r>
              <a:rPr lang="en-US" sz="2800" dirty="0" smtClean="0"/>
              <a:t>Sample – Stakeholder Register</a:t>
            </a:r>
            <a:endParaRPr lang="en-US" sz="2800" dirty="0"/>
          </a:p>
        </p:txBody>
      </p:sp>
      <p:sp>
        <p:nvSpPr>
          <p:cNvPr id="4" name="Content Placeholder 3"/>
          <p:cNvSpPr>
            <a:spLocks noGrp="1"/>
          </p:cNvSpPr>
          <p:nvPr>
            <p:ph idx="1"/>
          </p:nvPr>
        </p:nvSpPr>
        <p:spPr/>
        <p:txBody>
          <a:bodyPr/>
          <a:lstStyle/>
          <a:p>
            <a:r>
              <a:rPr lang="en-US" dirty="0" smtClean="0"/>
              <a:t>                                                                                                                                                                                                                                                                                                                                                  </a:t>
            </a:r>
            <a:endParaRPr lang="en-US" dirty="0"/>
          </a:p>
        </p:txBody>
      </p:sp>
      <p:graphicFrame>
        <p:nvGraphicFramePr>
          <p:cNvPr id="4098" name="Object 2"/>
          <p:cNvGraphicFramePr>
            <a:graphicFrameLocks noChangeAspect="1"/>
          </p:cNvGraphicFramePr>
          <p:nvPr/>
        </p:nvGraphicFramePr>
        <p:xfrm>
          <a:off x="381000" y="1905000"/>
          <a:ext cx="8105880" cy="4343400"/>
        </p:xfrm>
        <a:graphic>
          <a:graphicData uri="http://schemas.openxmlformats.org/presentationml/2006/ole">
            <mc:AlternateContent xmlns:mc="http://schemas.openxmlformats.org/markup-compatibility/2006">
              <mc:Choice xmlns:v="urn:schemas-microsoft-com:vml" Requires="v">
                <p:oleObj spid="_x0000_s4124" name="Worksheet" r:id="rId4" imgW="10210783" imgH="5295827" progId="Excel.Sheet.8">
                  <p:embed/>
                </p:oleObj>
              </mc:Choice>
              <mc:Fallback>
                <p:oleObj name="Worksheet" r:id="rId4" imgW="10210783" imgH="5295827" progId="Excel.Shee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905000"/>
                        <a:ext cx="810588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a:t>
            </a:r>
            <a:endParaRPr lang="en-US" dirty="0"/>
          </a:p>
        </p:txBody>
      </p:sp>
      <p:sp>
        <p:nvSpPr>
          <p:cNvPr id="3" name="Content Placeholder 2"/>
          <p:cNvSpPr>
            <a:spLocks noGrp="1"/>
          </p:cNvSpPr>
          <p:nvPr>
            <p:ph idx="1"/>
          </p:nvPr>
        </p:nvSpPr>
        <p:spPr>
          <a:xfrm>
            <a:off x="3733800" y="2057401"/>
            <a:ext cx="5027613" cy="4265613"/>
          </a:xfrm>
        </p:spPr>
        <p:txBody>
          <a:bodyPr/>
          <a:lstStyle/>
          <a:p>
            <a:r>
              <a:rPr lang="en-US" sz="2400" dirty="0" smtClean="0"/>
              <a:t>     A stakeholder is a person, group of people, or an organization involved in the project, or they may be affected by the project or its outcome.</a:t>
            </a:r>
            <a:endParaRPr lang="en-US" sz="2400" dirty="0"/>
          </a:p>
        </p:txBody>
      </p:sp>
      <p:pic>
        <p:nvPicPr>
          <p:cNvPr id="5122" name="Picture 2" descr="C:\Users\jsj15756\AppData\Local\Microsoft\Windows\Temporary Internet Files\Content.IE5\MZJY95VX\tb-group-people[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1" y="2064328"/>
            <a:ext cx="3134665" cy="30410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a:t>
            </a:r>
            <a:endParaRPr lang="en-US" dirty="0"/>
          </a:p>
        </p:txBody>
      </p:sp>
      <p:pic>
        <p:nvPicPr>
          <p:cNvPr id="5" name="Content Placeholder 4" descr="Fin72s-Dilbert-01_29_2006_Produce_Requirements_for_me-SMALL.jpg"/>
          <p:cNvPicPr>
            <a:picLocks noGrp="1" noChangeAspect="1"/>
          </p:cNvPicPr>
          <p:nvPr>
            <p:ph idx="1"/>
          </p:nvPr>
        </p:nvPicPr>
        <p:blipFill>
          <a:blip r:embed="rId2" cstate="print"/>
          <a:stretch>
            <a:fillRect/>
          </a:stretch>
        </p:blipFill>
        <p:spPr>
          <a:xfrm>
            <a:off x="762001" y="2209800"/>
            <a:ext cx="7633049" cy="3429000"/>
          </a:xfrm>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For Thought”</a:t>
            </a:r>
            <a:endParaRPr lang="en-US" dirty="0"/>
          </a:p>
        </p:txBody>
      </p:sp>
      <p:sp>
        <p:nvSpPr>
          <p:cNvPr id="3" name="Content Placeholder 2"/>
          <p:cNvSpPr>
            <a:spLocks noGrp="1"/>
          </p:cNvSpPr>
          <p:nvPr>
            <p:ph idx="1"/>
          </p:nvPr>
        </p:nvSpPr>
        <p:spPr/>
        <p:txBody>
          <a:bodyPr/>
          <a:lstStyle/>
          <a:p>
            <a:r>
              <a:rPr lang="en-US" dirty="0" smtClean="0"/>
              <a:t>    Quality </a:t>
            </a:r>
            <a:r>
              <a:rPr lang="en-US" dirty="0"/>
              <a:t>is a shared responsibility of all project stakeholders. Quality is not just a review at the completion of a deliverable. Quality is built into the project from the beginning by support from stakeholders as each phase of the project is executed. Appropriate stakeholders will participate in the creation and/or review of all deliverables. </a:t>
            </a:r>
          </a:p>
        </p:txBody>
      </p:sp>
    </p:spTree>
    <p:extLst>
      <p:ext uri="{BB962C8B-B14F-4D97-AF65-F5344CB8AC3E}">
        <p14:creationId xmlns:p14="http://schemas.microsoft.com/office/powerpoint/2010/main" val="3916404749"/>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 &amp; A</a:t>
            </a:r>
            <a:endParaRPr lang="en-US" dirty="0"/>
          </a:p>
        </p:txBody>
      </p:sp>
      <p:pic>
        <p:nvPicPr>
          <p:cNvPr id="6146" name="Picture 2" descr="C:\Users\jsj15756\AppData\Local\Microsoft\Windows\Temporary Internet Files\Content.IE5\XGNTAVH0\Questionmark[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4200" y="2362200"/>
            <a:ext cx="2316480" cy="2895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311867474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 stakeholder can be: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178458596"/>
              </p:ext>
            </p:extLst>
          </p:nvPr>
        </p:nvGraphicFramePr>
        <p:xfrm>
          <a:off x="685801" y="2057401"/>
          <a:ext cx="7092951" cy="4088015"/>
        </p:xfrm>
        <a:graphic>
          <a:graphicData uri="http://schemas.openxmlformats.org/drawingml/2006/table">
            <a:tbl>
              <a:tblPr firstRow="1" bandRow="1">
                <a:tableStyleId>{21E4AEA4-8DFA-4A89-87EB-49C32662AFE0}</a:tableStyleId>
              </a:tblPr>
              <a:tblGrid>
                <a:gridCol w="7092951"/>
              </a:tblGrid>
              <a:tr h="379615">
                <a:tc>
                  <a:txBody>
                    <a:bodyPr/>
                    <a:lstStyle/>
                    <a:p>
                      <a:r>
                        <a:rPr lang="en-US" sz="1800" dirty="0" smtClean="0"/>
                        <a:t>Stakeholders:</a:t>
                      </a:r>
                      <a:endParaRPr lang="en-US" sz="1800" dirty="0"/>
                    </a:p>
                  </a:txBody>
                  <a:tcPr/>
                </a:tc>
              </a:tr>
              <a:tr h="370840">
                <a:tc>
                  <a:txBody>
                    <a:bodyPr/>
                    <a:lstStyle/>
                    <a:p>
                      <a:endParaRPr lang="en-US" sz="1800"/>
                    </a:p>
                  </a:txBody>
                  <a:tcPr/>
                </a:tc>
              </a:tr>
              <a:tr h="370840">
                <a:tc>
                  <a:txBody>
                    <a:bodyPr/>
                    <a:lstStyle/>
                    <a:p>
                      <a:endParaRPr lang="en-US" sz="1800" dirty="0"/>
                    </a:p>
                  </a:txBody>
                  <a:tcPr/>
                </a:tc>
              </a:tr>
              <a:tr h="370840">
                <a:tc>
                  <a:txBody>
                    <a:bodyPr/>
                    <a:lstStyle/>
                    <a:p>
                      <a:endParaRPr lang="en-US" sz="1800"/>
                    </a:p>
                  </a:txBody>
                  <a:tcPr/>
                </a:tc>
              </a:tr>
              <a:tr h="370840">
                <a:tc>
                  <a:txBody>
                    <a:bodyPr/>
                    <a:lstStyle/>
                    <a:p>
                      <a:endParaRPr lang="en-US" sz="1800"/>
                    </a:p>
                  </a:txBody>
                  <a:tcPr/>
                </a:tc>
              </a:tr>
              <a:tr h="370840">
                <a:tc>
                  <a:txBody>
                    <a:bodyPr/>
                    <a:lstStyle/>
                    <a:p>
                      <a:endParaRPr lang="en-US" sz="1800"/>
                    </a:p>
                  </a:txBody>
                  <a:tcPr/>
                </a:tc>
              </a:tr>
              <a:tr h="370840">
                <a:tc>
                  <a:txBody>
                    <a:bodyPr/>
                    <a:lstStyle/>
                    <a:p>
                      <a:endParaRPr lang="en-US" sz="1800"/>
                    </a:p>
                  </a:txBody>
                  <a:tcPr/>
                </a:tc>
              </a:tr>
              <a:tr h="370840">
                <a:tc>
                  <a:txBody>
                    <a:bodyPr/>
                    <a:lstStyle/>
                    <a:p>
                      <a:endParaRPr lang="en-US" sz="1800" dirty="0"/>
                    </a:p>
                  </a:txBody>
                  <a:tcPr/>
                </a:tc>
              </a:tr>
              <a:tr h="370840">
                <a:tc>
                  <a:txBody>
                    <a:bodyPr/>
                    <a:lstStyle/>
                    <a:p>
                      <a:endParaRPr lang="en-US" sz="1800" dirty="0"/>
                    </a:p>
                  </a:txBody>
                  <a:tcPr/>
                </a:tc>
              </a:tr>
              <a:tr h="370840">
                <a:tc>
                  <a:txBody>
                    <a:bodyPr/>
                    <a:lstStyle/>
                    <a:p>
                      <a:endParaRPr lang="en-US" sz="1800" dirty="0"/>
                    </a:p>
                  </a:txBody>
                  <a:tcPr/>
                </a:tc>
              </a:tr>
              <a:tr h="370840">
                <a:tc>
                  <a:txBody>
                    <a:bodyPr/>
                    <a:lstStyle/>
                    <a:p>
                      <a:endParaRPr lang="en-US" sz="1800" dirty="0"/>
                    </a:p>
                  </a:txBody>
                  <a:tcPr/>
                </a:tc>
              </a:tr>
            </a:tbl>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 Model</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0038" y="2048255"/>
            <a:ext cx="4263162" cy="4291583"/>
          </a:xfrm>
          <a:prstGeom prst="rect">
            <a:avLst/>
          </a:prstGeom>
        </p:spPr>
      </p:pic>
    </p:spTree>
    <p:extLst>
      <p:ext uri="{BB962C8B-B14F-4D97-AF65-F5344CB8AC3E}">
        <p14:creationId xmlns:p14="http://schemas.microsoft.com/office/powerpoint/2010/main" val="151523634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 </a:t>
            </a:r>
            <a:r>
              <a:rPr lang="en-US" u="sng" dirty="0" smtClean="0"/>
              <a:t>internal</a:t>
            </a:r>
            <a:r>
              <a:rPr lang="en-US" dirty="0" smtClean="0"/>
              <a:t> stakeholder can be:</a:t>
            </a:r>
            <a:endParaRPr lang="en-US" dirty="0"/>
          </a:p>
        </p:txBody>
      </p:sp>
      <p:sp>
        <p:nvSpPr>
          <p:cNvPr id="3" name="Content Placeholder 2"/>
          <p:cNvSpPr>
            <a:spLocks noGrp="1"/>
          </p:cNvSpPr>
          <p:nvPr>
            <p:ph idx="1"/>
          </p:nvPr>
        </p:nvSpPr>
        <p:spPr>
          <a:xfrm>
            <a:off x="533400" y="1905001"/>
            <a:ext cx="8151813" cy="4265613"/>
          </a:xfrm>
        </p:spPr>
        <p:txBody>
          <a:bodyPr/>
          <a:lstStyle/>
          <a:p>
            <a:pPr>
              <a:buClr>
                <a:schemeClr val="accent2">
                  <a:lumMod val="75000"/>
                </a:schemeClr>
              </a:buClr>
              <a:buFont typeface="Wingdings" pitchFamily="2" charset="2"/>
              <a:buChar char="§"/>
            </a:pPr>
            <a:r>
              <a:rPr lang="en-US" sz="2800" dirty="0" smtClean="0"/>
              <a:t>Project Sponsor</a:t>
            </a:r>
          </a:p>
          <a:p>
            <a:pPr>
              <a:buClr>
                <a:schemeClr val="accent2">
                  <a:lumMod val="75000"/>
                </a:schemeClr>
              </a:buClr>
              <a:buFont typeface="Wingdings" pitchFamily="2" charset="2"/>
              <a:buChar char="§"/>
            </a:pPr>
            <a:r>
              <a:rPr lang="en-US" sz="2800" dirty="0" smtClean="0"/>
              <a:t>Project team</a:t>
            </a:r>
          </a:p>
          <a:p>
            <a:pPr>
              <a:buClr>
                <a:schemeClr val="accent2">
                  <a:lumMod val="75000"/>
                </a:schemeClr>
              </a:buClr>
              <a:buFont typeface="Wingdings" pitchFamily="2" charset="2"/>
              <a:buChar char="§"/>
            </a:pPr>
            <a:r>
              <a:rPr lang="en-US" sz="2800" dirty="0" smtClean="0"/>
              <a:t>Senior management</a:t>
            </a:r>
          </a:p>
          <a:p>
            <a:pPr>
              <a:buClr>
                <a:schemeClr val="accent2">
                  <a:lumMod val="75000"/>
                </a:schemeClr>
              </a:buClr>
              <a:buFont typeface="Wingdings" pitchFamily="2" charset="2"/>
              <a:buChar char="§"/>
            </a:pPr>
            <a:r>
              <a:rPr lang="en-US" sz="2800" dirty="0" smtClean="0"/>
              <a:t>Training department</a:t>
            </a:r>
          </a:p>
          <a:p>
            <a:pPr>
              <a:buClr>
                <a:schemeClr val="accent2">
                  <a:lumMod val="75000"/>
                </a:schemeClr>
              </a:buClr>
              <a:buFont typeface="Wingdings" pitchFamily="2" charset="2"/>
              <a:buChar char="§"/>
            </a:pPr>
            <a:r>
              <a:rPr lang="en-US" sz="2800" dirty="0" smtClean="0"/>
              <a:t>Business units</a:t>
            </a:r>
          </a:p>
          <a:p>
            <a:pPr>
              <a:buClr>
                <a:schemeClr val="accent2">
                  <a:lumMod val="75000"/>
                </a:schemeClr>
              </a:buClr>
              <a:buFont typeface="Wingdings" pitchFamily="2" charset="2"/>
              <a:buChar char="§"/>
            </a:pPr>
            <a:r>
              <a:rPr lang="en-US" sz="2800" dirty="0" smtClean="0"/>
              <a:t>Procurement Personnel</a:t>
            </a:r>
          </a:p>
          <a:p>
            <a:pPr>
              <a:buClr>
                <a:schemeClr val="accent2">
                  <a:lumMod val="75000"/>
                </a:schemeClr>
              </a:buClr>
              <a:buFont typeface="Wingdings" pitchFamily="2" charset="2"/>
              <a:buChar char="§"/>
            </a:pPr>
            <a:r>
              <a:rPr lang="en-US" sz="2800" dirty="0" smtClean="0"/>
              <a:t>End user of the project’s outcome </a:t>
            </a:r>
          </a:p>
          <a:p>
            <a:pPr>
              <a:buFont typeface="Arial" pitchFamily="34" charset="0"/>
              <a:buChar char="•"/>
            </a:pPr>
            <a:endParaRPr lang="en-US" dirty="0" smtClean="0"/>
          </a:p>
          <a:p>
            <a:pPr>
              <a:buFont typeface="Arial" pitchFamily="34" charset="0"/>
              <a:buChar char="•"/>
            </a:pPr>
            <a:endParaRPr lang="en-US" dirty="0"/>
          </a:p>
        </p:txBody>
      </p:sp>
    </p:spTree>
    <p:extLst>
      <p:ext uri="{BB962C8B-B14F-4D97-AF65-F5344CB8AC3E}">
        <p14:creationId xmlns:p14="http://schemas.microsoft.com/office/powerpoint/2010/main" val="101305216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 </a:t>
            </a:r>
            <a:r>
              <a:rPr lang="en-US" u="sng" dirty="0" smtClean="0"/>
              <a:t>external</a:t>
            </a:r>
            <a:r>
              <a:rPr lang="en-US" dirty="0" smtClean="0"/>
              <a:t> stakeholder can be:</a:t>
            </a:r>
            <a:endParaRPr lang="en-US" dirty="0"/>
          </a:p>
        </p:txBody>
      </p:sp>
      <p:sp>
        <p:nvSpPr>
          <p:cNvPr id="3" name="Content Placeholder 2"/>
          <p:cNvSpPr>
            <a:spLocks noGrp="1"/>
          </p:cNvSpPr>
          <p:nvPr>
            <p:ph idx="1"/>
          </p:nvPr>
        </p:nvSpPr>
        <p:spPr>
          <a:xfrm>
            <a:off x="533400" y="1905001"/>
            <a:ext cx="8151813" cy="4265613"/>
          </a:xfrm>
        </p:spPr>
        <p:txBody>
          <a:bodyPr/>
          <a:lstStyle/>
          <a:p>
            <a:pPr>
              <a:buClr>
                <a:schemeClr val="accent2">
                  <a:lumMod val="75000"/>
                </a:schemeClr>
              </a:buClr>
              <a:buFont typeface="Wingdings" pitchFamily="2" charset="2"/>
              <a:buChar char="§"/>
            </a:pPr>
            <a:r>
              <a:rPr lang="en-US" sz="2800" dirty="0" smtClean="0"/>
              <a:t>Vendors</a:t>
            </a:r>
            <a:endParaRPr lang="en-US" sz="2800" dirty="0" smtClean="0"/>
          </a:p>
          <a:p>
            <a:pPr>
              <a:buFont typeface="Arial" pitchFamily="34" charset="0"/>
              <a:buChar char="•"/>
            </a:pPr>
            <a:r>
              <a:rPr lang="en-US" dirty="0" smtClean="0"/>
              <a:t>General public</a:t>
            </a:r>
          </a:p>
          <a:p>
            <a:pPr>
              <a:buFont typeface="Arial" pitchFamily="34" charset="0"/>
              <a:buChar char="•"/>
            </a:pPr>
            <a:r>
              <a:rPr lang="en-US" dirty="0" smtClean="0"/>
              <a:t>Government/Regulators</a:t>
            </a:r>
          </a:p>
          <a:p>
            <a:pPr>
              <a:buFont typeface="Arial" pitchFamily="34" charset="0"/>
              <a:buChar char="•"/>
            </a:pPr>
            <a:r>
              <a:rPr lang="en-US" dirty="0" smtClean="0"/>
              <a:t>Press/Media</a:t>
            </a:r>
          </a:p>
          <a:p>
            <a:pPr>
              <a:buFont typeface="Arial" pitchFamily="34" charset="0"/>
              <a:buChar char="•"/>
            </a:pPr>
            <a:r>
              <a:rPr lang="en-US" dirty="0" smtClean="0"/>
              <a:t>Grant Administrator</a:t>
            </a:r>
          </a:p>
          <a:p>
            <a:pPr>
              <a:buFont typeface="Arial" pitchFamily="34" charset="0"/>
              <a:buChar char="•"/>
            </a:pPr>
            <a:r>
              <a:rPr lang="en-US" dirty="0" smtClean="0"/>
              <a:t>Consumer Advocacy Groups</a:t>
            </a:r>
          </a:p>
          <a:p>
            <a:pPr>
              <a:buFont typeface="Arial" pitchFamily="34" charset="0"/>
              <a:buChar char="•"/>
            </a:pPr>
            <a:endParaRPr lang="en-US" dirty="0" smtClean="0"/>
          </a:p>
          <a:p>
            <a:pPr>
              <a:buFont typeface="Arial" pitchFamily="34" charset="0"/>
              <a:buChar char="•"/>
            </a:pPr>
            <a:endParaRPr lang="en-US" dirty="0"/>
          </a:p>
        </p:txBody>
      </p:sp>
    </p:spTree>
    <p:extLst>
      <p:ext uri="{BB962C8B-B14F-4D97-AF65-F5344CB8AC3E}">
        <p14:creationId xmlns:p14="http://schemas.microsoft.com/office/powerpoint/2010/main" val="346978348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In general - A stakeholder can be:</a:t>
            </a:r>
            <a:endParaRPr lang="en-US" dirty="0"/>
          </a:p>
        </p:txBody>
      </p:sp>
      <p:sp>
        <p:nvSpPr>
          <p:cNvPr id="3" name="Content Placeholder 2"/>
          <p:cNvSpPr>
            <a:spLocks noGrp="1"/>
          </p:cNvSpPr>
          <p:nvPr>
            <p:ph idx="1"/>
          </p:nvPr>
        </p:nvSpPr>
        <p:spPr>
          <a:xfrm>
            <a:off x="533400" y="1905001"/>
            <a:ext cx="8151813" cy="4265613"/>
          </a:xfrm>
        </p:spPr>
        <p:txBody>
          <a:bodyPr/>
          <a:lstStyle/>
          <a:p>
            <a:pPr>
              <a:buClr>
                <a:schemeClr val="accent2">
                  <a:lumMod val="75000"/>
                </a:schemeClr>
              </a:buClr>
              <a:buFont typeface="Wingdings" pitchFamily="2" charset="2"/>
              <a:buChar char="§"/>
            </a:pPr>
            <a:r>
              <a:rPr lang="en-US" sz="2800" dirty="0" smtClean="0"/>
              <a:t>Someone affected by the project, or the </a:t>
            </a:r>
          </a:p>
          <a:p>
            <a:pPr marL="0" indent="0">
              <a:buClr>
                <a:schemeClr val="accent2">
                  <a:lumMod val="75000"/>
                </a:schemeClr>
              </a:buClr>
            </a:pPr>
            <a:r>
              <a:rPr lang="en-US" sz="2800" dirty="0" smtClean="0"/>
              <a:t>     project’s outcome</a:t>
            </a:r>
          </a:p>
          <a:p>
            <a:pPr>
              <a:buClr>
                <a:schemeClr val="accent2">
                  <a:lumMod val="75000"/>
                </a:schemeClr>
              </a:buClr>
              <a:buFont typeface="Wingdings" pitchFamily="2" charset="2"/>
              <a:buChar char="§"/>
            </a:pPr>
            <a:r>
              <a:rPr lang="en-US" sz="2800" dirty="0" smtClean="0"/>
              <a:t>Someone who has any kind of interest in the </a:t>
            </a:r>
          </a:p>
          <a:p>
            <a:pPr>
              <a:buClr>
                <a:schemeClr val="accent2">
                  <a:lumMod val="75000"/>
                </a:schemeClr>
              </a:buClr>
            </a:pPr>
            <a:r>
              <a:rPr lang="en-US" sz="2800" dirty="0" smtClean="0"/>
              <a:t>    project, or the project’s outcome</a:t>
            </a:r>
          </a:p>
          <a:p>
            <a:pPr>
              <a:buFont typeface="Arial" pitchFamily="34" charset="0"/>
              <a:buChar char="•"/>
            </a:pPr>
            <a:endParaRPr lang="en-US" dirty="0" smtClean="0"/>
          </a:p>
          <a:p>
            <a:pPr>
              <a:buFont typeface="Arial" pitchFamily="34" charset="0"/>
              <a:buChar char="•"/>
            </a:pPr>
            <a:endParaRPr lang="en-US" dirty="0"/>
          </a:p>
        </p:txBody>
      </p:sp>
    </p:spTree>
    <p:extLst>
      <p:ext uri="{BB962C8B-B14F-4D97-AF65-F5344CB8AC3E}">
        <p14:creationId xmlns:p14="http://schemas.microsoft.com/office/powerpoint/2010/main" val="263883272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Success</a:t>
            </a:r>
            <a:endParaRPr lang="en-US" dirty="0"/>
          </a:p>
        </p:txBody>
      </p:sp>
      <p:sp>
        <p:nvSpPr>
          <p:cNvPr id="3" name="Content Placeholder 2"/>
          <p:cNvSpPr>
            <a:spLocks noGrp="1"/>
          </p:cNvSpPr>
          <p:nvPr>
            <p:ph idx="1"/>
          </p:nvPr>
        </p:nvSpPr>
        <p:spPr/>
        <p:txBody>
          <a:bodyPr/>
          <a:lstStyle/>
          <a:p>
            <a:r>
              <a:rPr lang="en-US" dirty="0" smtClean="0"/>
              <a:t>    Stakeholders </a:t>
            </a:r>
            <a:r>
              <a:rPr lang="en-US" dirty="0"/>
              <a:t>are individuals and organizations that have a vested interest in the success of the project. The identification and input of stakeholders help to define, clarify, drive, change, and contribute to the scope and, ultimately, the success of the project. </a:t>
            </a:r>
          </a:p>
        </p:txBody>
      </p:sp>
    </p:spTree>
    <p:extLst>
      <p:ext uri="{BB962C8B-B14F-4D97-AF65-F5344CB8AC3E}">
        <p14:creationId xmlns:p14="http://schemas.microsoft.com/office/powerpoint/2010/main" val="356987835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Success</a:t>
            </a:r>
            <a:endParaRPr lang="en-US" dirty="0"/>
          </a:p>
        </p:txBody>
      </p:sp>
      <p:sp>
        <p:nvSpPr>
          <p:cNvPr id="3" name="Content Placeholder 2"/>
          <p:cNvSpPr>
            <a:spLocks noGrp="1"/>
          </p:cNvSpPr>
          <p:nvPr>
            <p:ph idx="1"/>
          </p:nvPr>
        </p:nvSpPr>
        <p:spPr/>
        <p:txBody>
          <a:bodyPr/>
          <a:lstStyle/>
          <a:p>
            <a:r>
              <a:rPr lang="en-US" dirty="0" smtClean="0"/>
              <a:t>   </a:t>
            </a:r>
            <a:r>
              <a:rPr lang="en-US" dirty="0"/>
              <a:t>To ensure project success, the project management team needs to identify stakeholders early in the project, determine their needs and expectations, and manage and influence those expectations over the course of the project. </a:t>
            </a:r>
          </a:p>
        </p:txBody>
      </p:sp>
    </p:spTree>
    <p:extLst>
      <p:ext uri="{BB962C8B-B14F-4D97-AF65-F5344CB8AC3E}">
        <p14:creationId xmlns:p14="http://schemas.microsoft.com/office/powerpoint/2010/main" val="543285818"/>
      </p:ext>
    </p:extLst>
  </p:cSld>
  <p:clrMapOvr>
    <a:masterClrMapping/>
  </p:clrMapOvr>
  <p:transition/>
</p:sld>
</file>

<file path=ppt/theme/theme1.xml><?xml version="1.0" encoding="utf-8"?>
<a:theme xmlns:a="http://schemas.openxmlformats.org/drawingml/2006/main" name="Theme1">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SimSun" pitchFamily="2"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SimSun" pitchFamily="2" charset="-122"/>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4113</TotalTime>
  <Words>635</Words>
  <Application>Microsoft Office PowerPoint</Application>
  <PresentationFormat>On-screen Show (4:3)</PresentationFormat>
  <Paragraphs>79</Paragraphs>
  <Slides>22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Theme1</vt:lpstr>
      <vt:lpstr>Worksheet</vt:lpstr>
      <vt:lpstr>Successful Stakeholder Management</vt:lpstr>
      <vt:lpstr>Stakeholder</vt:lpstr>
      <vt:lpstr>A stakeholder can be:</vt:lpstr>
      <vt:lpstr>Stakeholder Model</vt:lpstr>
      <vt:lpstr>A internal stakeholder can be:</vt:lpstr>
      <vt:lpstr>A external stakeholder can be:</vt:lpstr>
      <vt:lpstr>In general - A stakeholder can be:</vt:lpstr>
      <vt:lpstr>Project Success</vt:lpstr>
      <vt:lpstr>Project Success</vt:lpstr>
      <vt:lpstr>Identify Stakeholder</vt:lpstr>
      <vt:lpstr>Identify Stakeholder</vt:lpstr>
      <vt:lpstr>Stakeholder Matrix (Classification)</vt:lpstr>
      <vt:lpstr>Stakeholder Matrix (Classification)</vt:lpstr>
      <vt:lpstr>Stakeholder Matrix (Classification) </vt:lpstr>
      <vt:lpstr>Stakeholder Matrix (Classification) </vt:lpstr>
      <vt:lpstr>Stakeholder Register</vt:lpstr>
      <vt:lpstr>Stakeholder Register</vt:lpstr>
      <vt:lpstr>A Stakeholder Register may have following information:</vt:lpstr>
      <vt:lpstr>Sample – Stakeholder Register</vt:lpstr>
      <vt:lpstr>Stakeholder</vt:lpstr>
      <vt:lpstr>“Food For Thought”</vt:lpstr>
      <vt:lpstr>Q &amp; A</vt:lpstr>
    </vt:vector>
  </TitlesOfParts>
  <Company>Virginia IT Infrastructure Partnership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Stakeholder Management</dc:title>
  <dc:creator>PKS</dc:creator>
  <cp:lastModifiedBy>Saunders, Sherika (VITA)</cp:lastModifiedBy>
  <cp:revision>39</cp:revision>
  <cp:lastPrinted>2017-02-03T13:39:20Z</cp:lastPrinted>
  <dcterms:created xsi:type="dcterms:W3CDTF">2013-09-30T17:24:22Z</dcterms:created>
  <dcterms:modified xsi:type="dcterms:W3CDTF">2017-02-03T14:03:14Z</dcterms:modified>
</cp:coreProperties>
</file>