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Masters/slideMaster173.xml" ContentType="application/vnd.openxmlformats-officedocument.presentationml.slideMaster+xml"/>
  <Override PartName="/ppt/slideMasters/slideMaster174.xml" ContentType="application/vnd.openxmlformats-officedocument.presentationml.slideMaster+xml"/>
  <Override PartName="/ppt/slideMasters/slideMaster175.xml" ContentType="application/vnd.openxmlformats-officedocument.presentationml.slideMaster+xml"/>
  <Override PartName="/ppt/slideMasters/slideMaster176.xml" ContentType="application/vnd.openxmlformats-officedocument.presentationml.slideMaster+xml"/>
  <Override PartName="/ppt/slideMasters/slideMaster177.xml" ContentType="application/vnd.openxmlformats-officedocument.presentationml.slideMaster+xml"/>
  <Override PartName="/ppt/slideMasters/slideMaster178.xml" ContentType="application/vnd.openxmlformats-officedocument.presentationml.slideMaster+xml"/>
  <Override PartName="/ppt/slideMasters/slideMaster179.xml" ContentType="application/vnd.openxmlformats-officedocument.presentationml.slideMaster+xml"/>
  <Override PartName="/ppt/slideMasters/slideMaster180.xml" ContentType="application/vnd.openxmlformats-officedocument.presentationml.slideMaster+xml"/>
  <Override PartName="/ppt/slideMasters/slideMaster181.xml" ContentType="application/vnd.openxmlformats-officedocument.presentationml.slideMaster+xml"/>
  <Override PartName="/ppt/slideMasters/slideMaster182.xml" ContentType="application/vnd.openxmlformats-officedocument.presentationml.slideMaster+xml"/>
  <Override PartName="/ppt/slideMasters/slideMaster183.xml" ContentType="application/vnd.openxmlformats-officedocument.presentationml.slideMaster+xml"/>
  <Override PartName="/ppt/slideMasters/slideMaster184.xml" ContentType="application/vnd.openxmlformats-officedocument.presentationml.slideMaster+xml"/>
  <Override PartName="/ppt/slideMasters/slideMaster185.xml" ContentType="application/vnd.openxmlformats-officedocument.presentationml.slideMaster+xml"/>
  <Override PartName="/ppt/slideMasters/slideMaster186.xml" ContentType="application/vnd.openxmlformats-officedocument.presentationml.slideMaster+xml"/>
  <Override PartName="/ppt/slideMasters/slideMaster187.xml" ContentType="application/vnd.openxmlformats-officedocument.presentationml.slideMaster+xml"/>
  <Override PartName="/ppt/slideMasters/slideMaster188.xml" ContentType="application/vnd.openxmlformats-officedocument.presentationml.slideMaster+xml"/>
  <Override PartName="/ppt/slideMasters/slideMaster189.xml" ContentType="application/vnd.openxmlformats-officedocument.presentationml.slideMaster+xml"/>
  <Override PartName="/ppt/slideMasters/slideMaster190.xml" ContentType="application/vnd.openxmlformats-officedocument.presentationml.slideMaster+xml"/>
  <Override PartName="/ppt/slideMasters/slideMaster191.xml" ContentType="application/vnd.openxmlformats-officedocument.presentationml.slideMaster+xml"/>
  <Override PartName="/ppt/slideMasters/slideMaster192.xml" ContentType="application/vnd.openxmlformats-officedocument.presentationml.slideMaster+xml"/>
  <Override PartName="/ppt/slideMasters/slideMaster193.xml" ContentType="application/vnd.openxmlformats-officedocument.presentationml.slideMaster+xml"/>
  <Override PartName="/ppt/slideMasters/slideMaster194.xml" ContentType="application/vnd.openxmlformats-officedocument.presentationml.slideMaster+xml"/>
  <Override PartName="/ppt/slideMasters/slideMaster195.xml" ContentType="application/vnd.openxmlformats-officedocument.presentationml.slideMaster+xml"/>
  <Override PartName="/ppt/slideMasters/slideMaster196.xml" ContentType="application/vnd.openxmlformats-officedocument.presentationml.slideMaster+xml"/>
  <Override PartName="/ppt/slideMasters/slideMaster197.xml" ContentType="application/vnd.openxmlformats-officedocument.presentationml.slideMaster+xml"/>
  <Override PartName="/ppt/slideMasters/slideMaster198.xml" ContentType="application/vnd.openxmlformats-officedocument.presentationml.slideMaster+xml"/>
  <Override PartName="/ppt/slideMasters/slideMaster199.xml" ContentType="application/vnd.openxmlformats-officedocument.presentationml.slideMaster+xml"/>
  <Override PartName="/ppt/slideMasters/slideMaster200.xml" ContentType="application/vnd.openxmlformats-officedocument.presentationml.slideMaster+xml"/>
  <Override PartName="/ppt/slideMasters/slideMaster201.xml" ContentType="application/vnd.openxmlformats-officedocument.presentationml.slideMaster+xml"/>
  <Override PartName="/ppt/slideMasters/slideMaster202.xml" ContentType="application/vnd.openxmlformats-officedocument.presentationml.slideMaster+xml"/>
  <Override PartName="/ppt/slideMasters/slideMaster203.xml" ContentType="application/vnd.openxmlformats-officedocument.presentationml.slideMaster+xml"/>
  <Override PartName="/ppt/slideMasters/slideMaster204.xml" ContentType="application/vnd.openxmlformats-officedocument.presentationml.slideMaster+xml"/>
  <Override PartName="/ppt/slideMasters/slideMaster205.xml" ContentType="application/vnd.openxmlformats-officedocument.presentationml.slideMaster+xml"/>
  <Override PartName="/ppt/slideMasters/slideMaster206.xml" ContentType="application/vnd.openxmlformats-officedocument.presentationml.slideMaster+xml"/>
  <Override PartName="/ppt/slideMasters/slideMaster20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theme/theme130.xml" ContentType="application/vnd.openxmlformats-officedocument.theme+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theme/theme159.xml" ContentType="application/vnd.openxmlformats-officedocument.theme+xml"/>
  <Override PartName="/ppt/theme/theme160.xml" ContentType="application/vnd.openxmlformats-officedocument.theme+xml"/>
  <Override PartName="/ppt/theme/theme161.xml" ContentType="application/vnd.openxmlformats-officedocument.theme+xml"/>
  <Override PartName="/ppt/theme/theme162.xml" ContentType="application/vnd.openxmlformats-officedocument.theme+xml"/>
  <Override PartName="/ppt/theme/theme163.xml" ContentType="application/vnd.openxmlformats-officedocument.theme+xml"/>
  <Override PartName="/ppt/theme/theme164.xml" ContentType="application/vnd.openxmlformats-officedocument.theme+xml"/>
  <Override PartName="/ppt/theme/theme165.xml" ContentType="application/vnd.openxmlformats-officedocument.theme+xml"/>
  <Override PartName="/ppt/theme/theme166.xml" ContentType="application/vnd.openxmlformats-officedocument.theme+xml"/>
  <Override PartName="/ppt/theme/theme167.xml" ContentType="application/vnd.openxmlformats-officedocument.theme+xml"/>
  <Override PartName="/ppt/theme/theme168.xml" ContentType="application/vnd.openxmlformats-officedocument.theme+xml"/>
  <Override PartName="/ppt/theme/theme169.xml" ContentType="application/vnd.openxmlformats-officedocument.theme+xml"/>
  <Override PartName="/ppt/theme/theme170.xml" ContentType="application/vnd.openxmlformats-officedocument.theme+xml"/>
  <Override PartName="/ppt/theme/theme171.xml" ContentType="application/vnd.openxmlformats-officedocument.theme+xml"/>
  <Override PartName="/ppt/theme/theme172.xml" ContentType="application/vnd.openxmlformats-officedocument.theme+xml"/>
  <Override PartName="/ppt/theme/theme173.xml" ContentType="application/vnd.openxmlformats-officedocument.theme+xml"/>
  <Override PartName="/ppt/theme/theme174.xml" ContentType="application/vnd.openxmlformats-officedocument.theme+xml"/>
  <Override PartName="/ppt/theme/theme175.xml" ContentType="application/vnd.openxmlformats-officedocument.theme+xml"/>
  <Override PartName="/ppt/theme/theme176.xml" ContentType="application/vnd.openxmlformats-officedocument.theme+xml"/>
  <Override PartName="/ppt/theme/theme177.xml" ContentType="application/vnd.openxmlformats-officedocument.theme+xml"/>
  <Override PartName="/ppt/theme/theme178.xml" ContentType="application/vnd.openxmlformats-officedocument.theme+xml"/>
  <Override PartName="/ppt/theme/theme179.xml" ContentType="application/vnd.openxmlformats-officedocument.theme+xml"/>
  <Override PartName="/ppt/theme/theme180.xml" ContentType="application/vnd.openxmlformats-officedocument.theme+xml"/>
  <Override PartName="/ppt/theme/theme181.xml" ContentType="application/vnd.openxmlformats-officedocument.theme+xml"/>
  <Override PartName="/ppt/theme/theme182.xml" ContentType="application/vnd.openxmlformats-officedocument.theme+xml"/>
  <Override PartName="/ppt/theme/theme183.xml" ContentType="application/vnd.openxmlformats-officedocument.theme+xml"/>
  <Override PartName="/ppt/theme/theme184.xml" ContentType="application/vnd.openxmlformats-officedocument.theme+xml"/>
  <Override PartName="/ppt/theme/theme18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86.xml" ContentType="application/vnd.openxmlformats-officedocument.theme+xml"/>
  <Override PartName="/ppt/slideLayouts/slideLayout35.xml" ContentType="application/vnd.openxmlformats-officedocument.presentationml.slideLayout+xml"/>
  <Override PartName="/ppt/theme/theme187.xml" ContentType="application/vnd.openxmlformats-officedocument.theme+xml"/>
  <Override PartName="/ppt/slideLayouts/slideLayout36.xml" ContentType="application/vnd.openxmlformats-officedocument.presentationml.slideLayout+xml"/>
  <Override PartName="/ppt/theme/theme188.xml" ContentType="application/vnd.openxmlformats-officedocument.theme+xml"/>
  <Override PartName="/ppt/slideLayouts/slideLayout37.xml" ContentType="application/vnd.openxmlformats-officedocument.presentationml.slideLayout+xml"/>
  <Override PartName="/ppt/theme/theme189.xml" ContentType="application/vnd.openxmlformats-officedocument.theme+xml"/>
  <Override PartName="/ppt/slideLayouts/slideLayout38.xml" ContentType="application/vnd.openxmlformats-officedocument.presentationml.slideLayout+xml"/>
  <Override PartName="/ppt/theme/theme190.xml" ContentType="application/vnd.openxmlformats-officedocument.theme+xml"/>
  <Override PartName="/ppt/slideLayouts/slideLayout39.xml" ContentType="application/vnd.openxmlformats-officedocument.presentationml.slideLayout+xml"/>
  <Override PartName="/ppt/theme/theme191.xml" ContentType="application/vnd.openxmlformats-officedocument.theme+xml"/>
  <Override PartName="/ppt/slideLayouts/slideLayout40.xml" ContentType="application/vnd.openxmlformats-officedocument.presentationml.slideLayout+xml"/>
  <Override PartName="/ppt/theme/theme192.xml" ContentType="application/vnd.openxmlformats-officedocument.theme+xml"/>
  <Override PartName="/ppt/slideLayouts/slideLayout41.xml" ContentType="application/vnd.openxmlformats-officedocument.presentationml.slideLayout+xml"/>
  <Override PartName="/ppt/theme/theme193.xml" ContentType="application/vnd.openxmlformats-officedocument.theme+xml"/>
  <Override PartName="/ppt/slideLayouts/slideLayout42.xml" ContentType="application/vnd.openxmlformats-officedocument.presentationml.slideLayout+xml"/>
  <Override PartName="/ppt/theme/theme194.xml" ContentType="application/vnd.openxmlformats-officedocument.theme+xml"/>
  <Override PartName="/ppt/slideLayouts/slideLayout43.xml" ContentType="application/vnd.openxmlformats-officedocument.presentationml.slideLayout+xml"/>
  <Override PartName="/ppt/theme/theme195.xml" ContentType="application/vnd.openxmlformats-officedocument.theme+xml"/>
  <Override PartName="/ppt/slideLayouts/slideLayout44.xml" ContentType="application/vnd.openxmlformats-officedocument.presentationml.slideLayout+xml"/>
  <Override PartName="/ppt/theme/theme196.xml" ContentType="application/vnd.openxmlformats-officedocument.theme+xml"/>
  <Override PartName="/ppt/slideLayouts/slideLayout45.xml" ContentType="application/vnd.openxmlformats-officedocument.presentationml.slideLayout+xml"/>
  <Override PartName="/ppt/theme/theme197.xml" ContentType="application/vnd.openxmlformats-officedocument.theme+xml"/>
  <Override PartName="/ppt/slideLayouts/slideLayout46.xml" ContentType="application/vnd.openxmlformats-officedocument.presentationml.slideLayout+xml"/>
  <Override PartName="/ppt/theme/theme198.xml" ContentType="application/vnd.openxmlformats-officedocument.theme+xml"/>
  <Override PartName="/ppt/slideLayouts/slideLayout47.xml" ContentType="application/vnd.openxmlformats-officedocument.presentationml.slideLayout+xml"/>
  <Override PartName="/ppt/theme/theme199.xml" ContentType="application/vnd.openxmlformats-officedocument.theme+xml"/>
  <Override PartName="/ppt/slideLayouts/slideLayout48.xml" ContentType="application/vnd.openxmlformats-officedocument.presentationml.slideLayout+xml"/>
  <Override PartName="/ppt/theme/theme200.xml" ContentType="application/vnd.openxmlformats-officedocument.theme+xml"/>
  <Override PartName="/ppt/slideLayouts/slideLayout49.xml" ContentType="application/vnd.openxmlformats-officedocument.presentationml.slideLayout+xml"/>
  <Override PartName="/ppt/theme/theme201.xml" ContentType="application/vnd.openxmlformats-officedocument.theme+xml"/>
  <Override PartName="/ppt/slideLayouts/slideLayout50.xml" ContentType="application/vnd.openxmlformats-officedocument.presentationml.slideLayout+xml"/>
  <Override PartName="/ppt/theme/theme202.xml" ContentType="application/vnd.openxmlformats-officedocument.theme+xml"/>
  <Override PartName="/ppt/slideLayouts/slideLayout51.xml" ContentType="application/vnd.openxmlformats-officedocument.presentationml.slideLayout+xml"/>
  <Override PartName="/ppt/theme/theme203.xml" ContentType="application/vnd.openxmlformats-officedocument.theme+xml"/>
  <Override PartName="/ppt/slideLayouts/slideLayout52.xml" ContentType="application/vnd.openxmlformats-officedocument.presentationml.slideLayout+xml"/>
  <Override PartName="/ppt/theme/theme204.xml" ContentType="application/vnd.openxmlformats-officedocument.theme+xml"/>
  <Override PartName="/ppt/slideLayouts/slideLayout53.xml" ContentType="application/vnd.openxmlformats-officedocument.presentationml.slideLayout+xml"/>
  <Override PartName="/ppt/theme/theme205.xml" ContentType="application/vnd.openxmlformats-officedocument.theme+xml"/>
  <Override PartName="/ppt/slideLayouts/slideLayout54.xml" ContentType="application/vnd.openxmlformats-officedocument.presentationml.slideLayout+xml"/>
  <Override PartName="/ppt/theme/theme206.xml" ContentType="application/vnd.openxmlformats-officedocument.theme+xml"/>
  <Override PartName="/ppt/slideLayouts/slideLayout55.xml" ContentType="application/vnd.openxmlformats-officedocument.presentationml.slideLayout+xml"/>
  <Override PartName="/ppt/theme/theme207.xml" ContentType="application/vnd.openxmlformats-officedocument.theme+xml"/>
  <Override PartName="/ppt/theme/theme208.xml" ContentType="application/vnd.openxmlformats-officedocument.theme+xml"/>
  <Override PartName="/ppt/theme/theme20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76.jpg"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7" r:id="rId2"/>
    <p:sldMasterId id="2147483953" r:id="rId3"/>
    <p:sldMasterId id="2147483955" r:id="rId4"/>
    <p:sldMasterId id="2147483957" r:id="rId5"/>
    <p:sldMasterId id="2147483959" r:id="rId6"/>
    <p:sldMasterId id="2147483961" r:id="rId7"/>
    <p:sldMasterId id="2147483965" r:id="rId8"/>
    <p:sldMasterId id="2147483967" r:id="rId9"/>
    <p:sldMasterId id="2147483969" r:id="rId10"/>
    <p:sldMasterId id="2147483971" r:id="rId11"/>
    <p:sldMasterId id="2147483977" r:id="rId12"/>
    <p:sldMasterId id="2147483979" r:id="rId13"/>
    <p:sldMasterId id="2147483981" r:id="rId14"/>
    <p:sldMasterId id="2147484077" r:id="rId15"/>
    <p:sldMasterId id="2147484124" r:id="rId16"/>
    <p:sldMasterId id="2147484126" r:id="rId17"/>
    <p:sldMasterId id="2147484128" r:id="rId18"/>
    <p:sldMasterId id="2147484130" r:id="rId19"/>
    <p:sldMasterId id="2147484132" r:id="rId20"/>
    <p:sldMasterId id="2147484134" r:id="rId21"/>
    <p:sldMasterId id="2147484136" r:id="rId22"/>
    <p:sldMasterId id="2147484138" r:id="rId23"/>
    <p:sldMasterId id="2147484140" r:id="rId24"/>
    <p:sldMasterId id="2147484142" r:id="rId25"/>
    <p:sldMasterId id="2147484144" r:id="rId26"/>
    <p:sldMasterId id="2147484146" r:id="rId27"/>
    <p:sldMasterId id="2147484148" r:id="rId28"/>
    <p:sldMasterId id="2147484150" r:id="rId29"/>
    <p:sldMasterId id="2147484152" r:id="rId30"/>
    <p:sldMasterId id="2147484154" r:id="rId31"/>
    <p:sldMasterId id="2147484156" r:id="rId32"/>
    <p:sldMasterId id="2147484158" r:id="rId33"/>
    <p:sldMasterId id="2147484160" r:id="rId34"/>
    <p:sldMasterId id="2147484162" r:id="rId35"/>
    <p:sldMasterId id="2147484164" r:id="rId36"/>
    <p:sldMasterId id="2147484166" r:id="rId37"/>
    <p:sldMasterId id="2147484168" r:id="rId38"/>
    <p:sldMasterId id="2147484170" r:id="rId39"/>
    <p:sldMasterId id="2147484172" r:id="rId40"/>
    <p:sldMasterId id="2147484174" r:id="rId41"/>
    <p:sldMasterId id="2147484176" r:id="rId42"/>
    <p:sldMasterId id="2147484178" r:id="rId43"/>
    <p:sldMasterId id="2147484180" r:id="rId44"/>
    <p:sldMasterId id="2147484182" r:id="rId45"/>
    <p:sldMasterId id="2147484184" r:id="rId46"/>
    <p:sldMasterId id="2147484186" r:id="rId47"/>
    <p:sldMasterId id="2147484188" r:id="rId48"/>
    <p:sldMasterId id="2147484190" r:id="rId49"/>
    <p:sldMasterId id="2147484192" r:id="rId50"/>
    <p:sldMasterId id="2147484194" r:id="rId51"/>
    <p:sldMasterId id="2147484196" r:id="rId52"/>
    <p:sldMasterId id="2147484198" r:id="rId53"/>
    <p:sldMasterId id="2147484200" r:id="rId54"/>
    <p:sldMasterId id="2147484202" r:id="rId55"/>
    <p:sldMasterId id="2147484204" r:id="rId56"/>
    <p:sldMasterId id="2147484206" r:id="rId57"/>
    <p:sldMasterId id="2147484208" r:id="rId58"/>
    <p:sldMasterId id="2147484210" r:id="rId59"/>
    <p:sldMasterId id="2147484212" r:id="rId60"/>
    <p:sldMasterId id="2147484214" r:id="rId61"/>
    <p:sldMasterId id="2147484216" r:id="rId62"/>
    <p:sldMasterId id="2147484218" r:id="rId63"/>
    <p:sldMasterId id="2147484220" r:id="rId64"/>
    <p:sldMasterId id="2147484222" r:id="rId65"/>
    <p:sldMasterId id="2147484224" r:id="rId66"/>
    <p:sldMasterId id="2147484226" r:id="rId67"/>
    <p:sldMasterId id="2147484228" r:id="rId68"/>
    <p:sldMasterId id="2147484230" r:id="rId69"/>
    <p:sldMasterId id="2147484232" r:id="rId70"/>
    <p:sldMasterId id="2147484234" r:id="rId71"/>
    <p:sldMasterId id="2147484236" r:id="rId72"/>
    <p:sldMasterId id="2147484238" r:id="rId73"/>
    <p:sldMasterId id="2147484240" r:id="rId74"/>
    <p:sldMasterId id="2147484242" r:id="rId75"/>
    <p:sldMasterId id="2147484244" r:id="rId76"/>
    <p:sldMasterId id="2147484246" r:id="rId77"/>
    <p:sldMasterId id="2147484248" r:id="rId78"/>
    <p:sldMasterId id="2147484250" r:id="rId79"/>
    <p:sldMasterId id="2147484252" r:id="rId80"/>
    <p:sldMasterId id="2147484254" r:id="rId81"/>
    <p:sldMasterId id="2147484257" r:id="rId82"/>
    <p:sldMasterId id="2147484258" r:id="rId83"/>
    <p:sldMasterId id="2147484260" r:id="rId84"/>
    <p:sldMasterId id="2147484264" r:id="rId85"/>
    <p:sldMasterId id="2147484267" r:id="rId86"/>
    <p:sldMasterId id="2147484269" r:id="rId87"/>
    <p:sldMasterId id="2147484271" r:id="rId88"/>
    <p:sldMasterId id="2147484273" r:id="rId89"/>
    <p:sldMasterId id="2147484275" r:id="rId90"/>
    <p:sldMasterId id="2147484277" r:id="rId91"/>
    <p:sldMasterId id="2147484279" r:id="rId92"/>
    <p:sldMasterId id="2147484281" r:id="rId93"/>
    <p:sldMasterId id="2147484283" r:id="rId94"/>
    <p:sldMasterId id="2147484285" r:id="rId95"/>
    <p:sldMasterId id="2147484495" r:id="rId96"/>
    <p:sldMasterId id="2147484497" r:id="rId97"/>
    <p:sldMasterId id="2147484499" r:id="rId98"/>
    <p:sldMasterId id="2147484501" r:id="rId99"/>
    <p:sldMasterId id="2147484503" r:id="rId100"/>
    <p:sldMasterId id="2147484505" r:id="rId101"/>
    <p:sldMasterId id="2147484507" r:id="rId102"/>
    <p:sldMasterId id="2147484509" r:id="rId103"/>
    <p:sldMasterId id="2147484511" r:id="rId104"/>
    <p:sldMasterId id="2147484513" r:id="rId105"/>
    <p:sldMasterId id="2147484515" r:id="rId106"/>
    <p:sldMasterId id="2147484517" r:id="rId107"/>
    <p:sldMasterId id="2147484519" r:id="rId108"/>
    <p:sldMasterId id="2147484680" r:id="rId109"/>
    <p:sldMasterId id="2147484682" r:id="rId110"/>
    <p:sldMasterId id="2147484684" r:id="rId111"/>
    <p:sldMasterId id="2147484686" r:id="rId112"/>
    <p:sldMasterId id="2147484688" r:id="rId113"/>
    <p:sldMasterId id="2147484690" r:id="rId114"/>
    <p:sldMasterId id="2147484692" r:id="rId115"/>
    <p:sldMasterId id="2147484694" r:id="rId116"/>
    <p:sldMasterId id="2147484696" r:id="rId117"/>
    <p:sldMasterId id="2147484698" r:id="rId118"/>
    <p:sldMasterId id="2147484700" r:id="rId119"/>
    <p:sldMasterId id="2147484865" r:id="rId120"/>
    <p:sldMasterId id="2147484867" r:id="rId121"/>
    <p:sldMasterId id="2147484869" r:id="rId122"/>
    <p:sldMasterId id="2147484871" r:id="rId123"/>
    <p:sldMasterId id="2147484873" r:id="rId124"/>
    <p:sldMasterId id="2147484875" r:id="rId125"/>
    <p:sldMasterId id="2147484877" r:id="rId126"/>
    <p:sldMasterId id="2147484879" r:id="rId127"/>
    <p:sldMasterId id="2147484881" r:id="rId128"/>
    <p:sldMasterId id="2147484883" r:id="rId129"/>
    <p:sldMasterId id="2147484885" r:id="rId130"/>
    <p:sldMasterId id="2147484887" r:id="rId131"/>
    <p:sldMasterId id="2147484889" r:id="rId132"/>
    <p:sldMasterId id="2147484891" r:id="rId133"/>
    <p:sldMasterId id="2147484893" r:id="rId134"/>
    <p:sldMasterId id="2147484895" r:id="rId135"/>
    <p:sldMasterId id="2147484897" r:id="rId136"/>
    <p:sldMasterId id="2147484899" r:id="rId137"/>
    <p:sldMasterId id="2147484901" r:id="rId138"/>
    <p:sldMasterId id="2147484936" r:id="rId139"/>
    <p:sldMasterId id="2147484938" r:id="rId140"/>
    <p:sldMasterId id="2147484940" r:id="rId141"/>
    <p:sldMasterId id="2147484942" r:id="rId142"/>
    <p:sldMasterId id="2147484944" r:id="rId143"/>
    <p:sldMasterId id="2147484946" r:id="rId144"/>
    <p:sldMasterId id="2147484948" r:id="rId145"/>
    <p:sldMasterId id="2147484950" r:id="rId146"/>
    <p:sldMasterId id="2147484951" r:id="rId147"/>
    <p:sldMasterId id="2147484954" r:id="rId148"/>
    <p:sldMasterId id="2147484960" r:id="rId149"/>
    <p:sldMasterId id="2147484967" r:id="rId150"/>
    <p:sldMasterId id="2147484969" r:id="rId151"/>
    <p:sldMasterId id="2147484971" r:id="rId152"/>
    <p:sldMasterId id="2147484973" r:id="rId153"/>
    <p:sldMasterId id="2147484975" r:id="rId154"/>
    <p:sldMasterId id="2147484977" r:id="rId155"/>
    <p:sldMasterId id="2147484979" r:id="rId156"/>
    <p:sldMasterId id="2147484981" r:id="rId157"/>
    <p:sldMasterId id="2147484983" r:id="rId158"/>
    <p:sldMasterId id="2147484985" r:id="rId159"/>
    <p:sldMasterId id="2147484987" r:id="rId160"/>
    <p:sldMasterId id="2147484989" r:id="rId161"/>
    <p:sldMasterId id="2147484991" r:id="rId162"/>
    <p:sldMasterId id="2147484993" r:id="rId163"/>
    <p:sldMasterId id="2147484995" r:id="rId164"/>
    <p:sldMasterId id="2147484997" r:id="rId165"/>
    <p:sldMasterId id="2147484999" r:id="rId166"/>
    <p:sldMasterId id="2147485001" r:id="rId167"/>
    <p:sldMasterId id="2147485002" r:id="rId168"/>
    <p:sldMasterId id="2147485004" r:id="rId169"/>
    <p:sldMasterId id="2147485006" r:id="rId170"/>
    <p:sldMasterId id="2147485008" r:id="rId171"/>
    <p:sldMasterId id="2147485010" r:id="rId172"/>
    <p:sldMasterId id="2147485012" r:id="rId173"/>
    <p:sldMasterId id="2147485014" r:id="rId174"/>
    <p:sldMasterId id="2147485016" r:id="rId175"/>
    <p:sldMasterId id="2147485018" r:id="rId176"/>
    <p:sldMasterId id="2147485020" r:id="rId177"/>
    <p:sldMasterId id="2147485022" r:id="rId178"/>
    <p:sldMasterId id="2147485024" r:id="rId179"/>
    <p:sldMasterId id="2147485026" r:id="rId180"/>
    <p:sldMasterId id="2147485028" r:id="rId181"/>
    <p:sldMasterId id="2147485030" r:id="rId182"/>
    <p:sldMasterId id="2147485032" r:id="rId183"/>
    <p:sldMasterId id="2147485034" r:id="rId184"/>
    <p:sldMasterId id="2147485036" r:id="rId185"/>
    <p:sldMasterId id="2147485038" r:id="rId186"/>
    <p:sldMasterId id="2147485047" r:id="rId187"/>
    <p:sldMasterId id="2147485049" r:id="rId188"/>
    <p:sldMasterId id="2147485051" r:id="rId189"/>
    <p:sldMasterId id="2147485053" r:id="rId190"/>
    <p:sldMasterId id="2147485055" r:id="rId191"/>
    <p:sldMasterId id="2147485057" r:id="rId192"/>
    <p:sldMasterId id="2147485059" r:id="rId193"/>
    <p:sldMasterId id="2147485061" r:id="rId194"/>
    <p:sldMasterId id="2147485063" r:id="rId195"/>
    <p:sldMasterId id="2147485065" r:id="rId196"/>
    <p:sldMasterId id="2147485067" r:id="rId197"/>
    <p:sldMasterId id="2147485069" r:id="rId198"/>
    <p:sldMasterId id="2147485071" r:id="rId199"/>
    <p:sldMasterId id="2147485073" r:id="rId200"/>
    <p:sldMasterId id="2147485075" r:id="rId201"/>
    <p:sldMasterId id="2147485077" r:id="rId202"/>
    <p:sldMasterId id="2147485079" r:id="rId203"/>
    <p:sldMasterId id="2147485081" r:id="rId204"/>
    <p:sldMasterId id="2147485083" r:id="rId205"/>
    <p:sldMasterId id="2147485085" r:id="rId206"/>
    <p:sldMasterId id="2147485087" r:id="rId207"/>
  </p:sldMasterIdLst>
  <p:notesMasterIdLst>
    <p:notesMasterId r:id="rId331"/>
  </p:notesMasterIdLst>
  <p:handoutMasterIdLst>
    <p:handoutMasterId r:id="rId332"/>
  </p:handoutMasterIdLst>
  <p:sldIdLst>
    <p:sldId id="455" r:id="rId208"/>
    <p:sldId id="972" r:id="rId209"/>
    <p:sldId id="1208" r:id="rId210"/>
    <p:sldId id="1209" r:id="rId211"/>
    <p:sldId id="1210" r:id="rId212"/>
    <p:sldId id="1211" r:id="rId213"/>
    <p:sldId id="1212" r:id="rId214"/>
    <p:sldId id="1213" r:id="rId215"/>
    <p:sldId id="1214" r:id="rId216"/>
    <p:sldId id="1215" r:id="rId217"/>
    <p:sldId id="1216" r:id="rId218"/>
    <p:sldId id="1217" r:id="rId219"/>
    <p:sldId id="1218" r:id="rId220"/>
    <p:sldId id="1219" r:id="rId221"/>
    <p:sldId id="1220" r:id="rId222"/>
    <p:sldId id="1221" r:id="rId223"/>
    <p:sldId id="1222" r:id="rId224"/>
    <p:sldId id="1223" r:id="rId225"/>
    <p:sldId id="1224" r:id="rId226"/>
    <p:sldId id="1225" r:id="rId227"/>
    <p:sldId id="1226" r:id="rId228"/>
    <p:sldId id="1227" r:id="rId229"/>
    <p:sldId id="1228" r:id="rId230"/>
    <p:sldId id="1229" r:id="rId231"/>
    <p:sldId id="1230" r:id="rId232"/>
    <p:sldId id="1231" r:id="rId233"/>
    <p:sldId id="1232" r:id="rId234"/>
    <p:sldId id="1233" r:id="rId235"/>
    <p:sldId id="1234" r:id="rId236"/>
    <p:sldId id="1235" r:id="rId237"/>
    <p:sldId id="1236" r:id="rId238"/>
    <p:sldId id="1237" r:id="rId239"/>
    <p:sldId id="1238" r:id="rId240"/>
    <p:sldId id="1239" r:id="rId241"/>
    <p:sldId id="1240" r:id="rId242"/>
    <p:sldId id="1241" r:id="rId243"/>
    <p:sldId id="1242" r:id="rId244"/>
    <p:sldId id="1243" r:id="rId245"/>
    <p:sldId id="1244" r:id="rId246"/>
    <p:sldId id="1245" r:id="rId247"/>
    <p:sldId id="1246" r:id="rId248"/>
    <p:sldId id="1247" r:id="rId249"/>
    <p:sldId id="1248" r:id="rId250"/>
    <p:sldId id="1249" r:id="rId251"/>
    <p:sldId id="1250" r:id="rId252"/>
    <p:sldId id="1251" r:id="rId253"/>
    <p:sldId id="1154" r:id="rId254"/>
    <p:sldId id="1155" r:id="rId255"/>
    <p:sldId id="1156" r:id="rId256"/>
    <p:sldId id="1157" r:id="rId257"/>
    <p:sldId id="1158" r:id="rId258"/>
    <p:sldId id="1159" r:id="rId259"/>
    <p:sldId id="1160" r:id="rId260"/>
    <p:sldId id="1161" r:id="rId261"/>
    <p:sldId id="1162" r:id="rId262"/>
    <p:sldId id="1163" r:id="rId263"/>
    <p:sldId id="1164" r:id="rId264"/>
    <p:sldId id="1165" r:id="rId265"/>
    <p:sldId id="1166" r:id="rId266"/>
    <p:sldId id="1167" r:id="rId267"/>
    <p:sldId id="1168" r:id="rId268"/>
    <p:sldId id="1169" r:id="rId269"/>
    <p:sldId id="1170" r:id="rId270"/>
    <p:sldId id="1171" r:id="rId271"/>
    <p:sldId id="1172" r:id="rId272"/>
    <p:sldId id="1173" r:id="rId273"/>
    <p:sldId id="1174" r:id="rId274"/>
    <p:sldId id="1175" r:id="rId275"/>
    <p:sldId id="1176" r:id="rId276"/>
    <p:sldId id="1177" r:id="rId277"/>
    <p:sldId id="1178" r:id="rId278"/>
    <p:sldId id="1179" r:id="rId279"/>
    <p:sldId id="1180" r:id="rId280"/>
    <p:sldId id="1181" r:id="rId281"/>
    <p:sldId id="1182" r:id="rId282"/>
    <p:sldId id="1183" r:id="rId283"/>
    <p:sldId id="1184" r:id="rId284"/>
    <p:sldId id="1185" r:id="rId285"/>
    <p:sldId id="1186" r:id="rId286"/>
    <p:sldId id="1187" r:id="rId287"/>
    <p:sldId id="1188" r:id="rId288"/>
    <p:sldId id="1189" r:id="rId289"/>
    <p:sldId id="1190" r:id="rId290"/>
    <p:sldId id="1191" r:id="rId291"/>
    <p:sldId id="1192" r:id="rId292"/>
    <p:sldId id="1193" r:id="rId293"/>
    <p:sldId id="1194" r:id="rId294"/>
    <p:sldId id="1195" r:id="rId295"/>
    <p:sldId id="1196" r:id="rId296"/>
    <p:sldId id="1197" r:id="rId297"/>
    <p:sldId id="1198" r:id="rId298"/>
    <p:sldId id="1199" r:id="rId299"/>
    <p:sldId id="1200" r:id="rId300"/>
    <p:sldId id="1201" r:id="rId301"/>
    <p:sldId id="1202" r:id="rId302"/>
    <p:sldId id="1203" r:id="rId303"/>
    <p:sldId id="1204" r:id="rId304"/>
    <p:sldId id="1205" r:id="rId305"/>
    <p:sldId id="1206" r:id="rId306"/>
    <p:sldId id="1207" r:id="rId307"/>
    <p:sldId id="1252" r:id="rId308"/>
    <p:sldId id="1253" r:id="rId309"/>
    <p:sldId id="1254" r:id="rId310"/>
    <p:sldId id="1255" r:id="rId311"/>
    <p:sldId id="1256" r:id="rId312"/>
    <p:sldId id="1257" r:id="rId313"/>
    <p:sldId id="1258" r:id="rId314"/>
    <p:sldId id="1259" r:id="rId315"/>
    <p:sldId id="1260" r:id="rId316"/>
    <p:sldId id="1261" r:id="rId317"/>
    <p:sldId id="1262" r:id="rId318"/>
    <p:sldId id="1263" r:id="rId319"/>
    <p:sldId id="1264" r:id="rId320"/>
    <p:sldId id="1265" r:id="rId321"/>
    <p:sldId id="1266" r:id="rId322"/>
    <p:sldId id="1267" r:id="rId323"/>
    <p:sldId id="1268" r:id="rId324"/>
    <p:sldId id="1269" r:id="rId325"/>
    <p:sldId id="1270" r:id="rId326"/>
    <p:sldId id="1153" r:id="rId327"/>
    <p:sldId id="866" r:id="rId328"/>
    <p:sldId id="1271" r:id="rId329"/>
    <p:sldId id="327" r:id="rId330"/>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C8B99E1-AB75-4FAD-A0AC-3F1F968E53E7}">
          <p14:sldIdLst>
            <p14:sldId id="455"/>
            <p14:sldId id="972"/>
            <p14:sldId id="1208"/>
            <p14:sldId id="1209"/>
            <p14:sldId id="1210"/>
            <p14:sldId id="1211"/>
            <p14:sldId id="1212"/>
            <p14:sldId id="1213"/>
            <p14:sldId id="1214"/>
            <p14:sldId id="1215"/>
            <p14:sldId id="1216"/>
            <p14:sldId id="1217"/>
            <p14:sldId id="1218"/>
            <p14:sldId id="1219"/>
            <p14:sldId id="1220"/>
            <p14:sldId id="1221"/>
            <p14:sldId id="1222"/>
            <p14:sldId id="1223"/>
            <p14:sldId id="1224"/>
            <p14:sldId id="1225"/>
            <p14:sldId id="1226"/>
            <p14:sldId id="1227"/>
            <p14:sldId id="1228"/>
            <p14:sldId id="1229"/>
            <p14:sldId id="1230"/>
            <p14:sldId id="1231"/>
            <p14:sldId id="1232"/>
            <p14:sldId id="1233"/>
            <p14:sldId id="1234"/>
            <p14:sldId id="1235"/>
            <p14:sldId id="1236"/>
            <p14:sldId id="1237"/>
            <p14:sldId id="1238"/>
            <p14:sldId id="1239"/>
            <p14:sldId id="1240"/>
            <p14:sldId id="1241"/>
            <p14:sldId id="1242"/>
            <p14:sldId id="1243"/>
            <p14:sldId id="1244"/>
            <p14:sldId id="1245"/>
            <p14:sldId id="1246"/>
            <p14:sldId id="1247"/>
            <p14:sldId id="1248"/>
            <p14:sldId id="1249"/>
            <p14:sldId id="1250"/>
            <p14:sldId id="1251"/>
            <p14:sldId id="1154"/>
            <p14:sldId id="1155"/>
            <p14:sldId id="1156"/>
            <p14:sldId id="1157"/>
            <p14:sldId id="1158"/>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89"/>
            <p14:sldId id="1190"/>
            <p14:sldId id="1191"/>
            <p14:sldId id="1192"/>
            <p14:sldId id="1193"/>
            <p14:sldId id="1194"/>
            <p14:sldId id="1195"/>
            <p14:sldId id="1196"/>
            <p14:sldId id="1197"/>
            <p14:sldId id="1198"/>
            <p14:sldId id="1199"/>
            <p14:sldId id="1200"/>
            <p14:sldId id="1201"/>
            <p14:sldId id="1202"/>
            <p14:sldId id="1203"/>
            <p14:sldId id="1204"/>
            <p14:sldId id="1205"/>
            <p14:sldId id="1206"/>
            <p14:sldId id="1207"/>
            <p14:sldId id="1252"/>
            <p14:sldId id="1253"/>
            <p14:sldId id="1254"/>
            <p14:sldId id="1255"/>
            <p14:sldId id="1256"/>
            <p14:sldId id="1257"/>
            <p14:sldId id="1258"/>
            <p14:sldId id="1259"/>
            <p14:sldId id="1260"/>
            <p14:sldId id="1261"/>
            <p14:sldId id="1262"/>
            <p14:sldId id="1263"/>
            <p14:sldId id="1264"/>
            <p14:sldId id="1265"/>
            <p14:sldId id="1266"/>
            <p14:sldId id="1267"/>
            <p14:sldId id="1268"/>
            <p14:sldId id="1269"/>
            <p14:sldId id="1270"/>
            <p14:sldId id="1153"/>
          </p14:sldIdLst>
        </p14:section>
        <p14:section name="Untitled Section" id="{9A8EC785-3E92-48EA-9FF2-A3F6E0A4D17E}">
          <p14:sldIdLst>
            <p14:sldId id="866"/>
            <p14:sldId id="1271"/>
            <p14:sldId id="3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66A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2" autoAdjust="0"/>
    <p:restoredTop sz="90180" autoAdjust="0"/>
  </p:normalViewPr>
  <p:slideViewPr>
    <p:cSldViewPr>
      <p:cViewPr varScale="1">
        <p:scale>
          <a:sx n="66" d="100"/>
          <a:sy n="66" d="100"/>
        </p:scale>
        <p:origin x="52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8" d="100"/>
          <a:sy n="118" d="100"/>
        </p:scale>
        <p:origin x="-1520" y="-10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99" Type="http://schemas.openxmlformats.org/officeDocument/2006/relationships/slide" Target="slides/slide92.xml"/><Relationship Id="rId303" Type="http://schemas.openxmlformats.org/officeDocument/2006/relationships/slide" Target="slides/slide9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324" Type="http://schemas.openxmlformats.org/officeDocument/2006/relationships/slide" Target="slides/slide117.xml"/><Relationship Id="rId170" Type="http://schemas.openxmlformats.org/officeDocument/2006/relationships/slideMaster" Target="slideMasters/slideMaster170.xml"/><Relationship Id="rId191" Type="http://schemas.openxmlformats.org/officeDocument/2006/relationships/slideMaster" Target="slideMasters/slideMaster191.xml"/><Relationship Id="rId205" Type="http://schemas.openxmlformats.org/officeDocument/2006/relationships/slideMaster" Target="slideMasters/slideMaster205.xml"/><Relationship Id="rId226" Type="http://schemas.openxmlformats.org/officeDocument/2006/relationships/slide" Target="slides/slide19.xml"/><Relationship Id="rId247" Type="http://schemas.openxmlformats.org/officeDocument/2006/relationships/slide" Target="slides/slide40.xml"/><Relationship Id="rId107" Type="http://schemas.openxmlformats.org/officeDocument/2006/relationships/slideMaster" Target="slideMasters/slideMaster107.xml"/><Relationship Id="rId268" Type="http://schemas.openxmlformats.org/officeDocument/2006/relationships/slide" Target="slides/slide61.xml"/><Relationship Id="rId289" Type="http://schemas.openxmlformats.org/officeDocument/2006/relationships/slide" Target="slides/slide82.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314" Type="http://schemas.openxmlformats.org/officeDocument/2006/relationships/slide" Target="slides/slide107.xml"/><Relationship Id="rId335" Type="http://schemas.openxmlformats.org/officeDocument/2006/relationships/theme" Target="theme/theme1.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Master" Target="slideMasters/slideMaster181.xml"/><Relationship Id="rId216" Type="http://schemas.openxmlformats.org/officeDocument/2006/relationships/slide" Target="slides/slide9.xml"/><Relationship Id="rId237" Type="http://schemas.openxmlformats.org/officeDocument/2006/relationships/slide" Target="slides/slide30.xml"/><Relationship Id="rId258" Type="http://schemas.openxmlformats.org/officeDocument/2006/relationships/slide" Target="slides/slide51.xml"/><Relationship Id="rId279" Type="http://schemas.openxmlformats.org/officeDocument/2006/relationships/slide" Target="slides/slide72.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290" Type="http://schemas.openxmlformats.org/officeDocument/2006/relationships/slide" Target="slides/slide83.xml"/><Relationship Id="rId304" Type="http://schemas.openxmlformats.org/officeDocument/2006/relationships/slide" Target="slides/slide97.xml"/><Relationship Id="rId325" Type="http://schemas.openxmlformats.org/officeDocument/2006/relationships/slide" Target="slides/slide118.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Master" Target="slideMasters/slideMaster171.xml"/><Relationship Id="rId192" Type="http://schemas.openxmlformats.org/officeDocument/2006/relationships/slideMaster" Target="slideMasters/slideMaster192.xml"/><Relationship Id="rId206" Type="http://schemas.openxmlformats.org/officeDocument/2006/relationships/slideMaster" Target="slideMasters/slideMaster206.xml"/><Relationship Id="rId227" Type="http://schemas.openxmlformats.org/officeDocument/2006/relationships/slide" Target="slides/slide20.xml"/><Relationship Id="rId248" Type="http://schemas.openxmlformats.org/officeDocument/2006/relationships/slide" Target="slides/slide41.xml"/><Relationship Id="rId269" Type="http://schemas.openxmlformats.org/officeDocument/2006/relationships/slide" Target="slides/slide62.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280" Type="http://schemas.openxmlformats.org/officeDocument/2006/relationships/slide" Target="slides/slide73.xml"/><Relationship Id="rId315" Type="http://schemas.openxmlformats.org/officeDocument/2006/relationships/slide" Target="slides/slide108.xml"/><Relationship Id="rId336" Type="http://schemas.openxmlformats.org/officeDocument/2006/relationships/tableStyles" Target="tableStyles.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Master" Target="slideMasters/slideMaster161.xml"/><Relationship Id="rId182" Type="http://schemas.openxmlformats.org/officeDocument/2006/relationships/slideMaster" Target="slideMasters/slideMaster182.xml"/><Relationship Id="rId217" Type="http://schemas.openxmlformats.org/officeDocument/2006/relationships/slide" Target="slides/slide10.xml"/><Relationship Id="rId6" Type="http://schemas.openxmlformats.org/officeDocument/2006/relationships/slideMaster" Target="slideMasters/slideMaster6.xml"/><Relationship Id="rId238" Type="http://schemas.openxmlformats.org/officeDocument/2006/relationships/slide" Target="slides/slide31.xml"/><Relationship Id="rId259" Type="http://schemas.openxmlformats.org/officeDocument/2006/relationships/slide" Target="slides/slide52.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63.xml"/><Relationship Id="rId291" Type="http://schemas.openxmlformats.org/officeDocument/2006/relationships/slide" Target="slides/slide84.xml"/><Relationship Id="rId305" Type="http://schemas.openxmlformats.org/officeDocument/2006/relationships/slide" Target="slides/slide98.xml"/><Relationship Id="rId326" Type="http://schemas.openxmlformats.org/officeDocument/2006/relationships/slide" Target="slides/slide119.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51" Type="http://schemas.openxmlformats.org/officeDocument/2006/relationships/slideMaster" Target="slideMasters/slideMaster151.xml"/><Relationship Id="rId172" Type="http://schemas.openxmlformats.org/officeDocument/2006/relationships/slideMaster" Target="slideMasters/slideMaster172.xml"/><Relationship Id="rId193" Type="http://schemas.openxmlformats.org/officeDocument/2006/relationships/slideMaster" Target="slideMasters/slideMaster193.xml"/><Relationship Id="rId207" Type="http://schemas.openxmlformats.org/officeDocument/2006/relationships/slideMaster" Target="slideMasters/slideMaster207.xml"/><Relationship Id="rId228" Type="http://schemas.openxmlformats.org/officeDocument/2006/relationships/slide" Target="slides/slide21.xml"/><Relationship Id="rId249" Type="http://schemas.openxmlformats.org/officeDocument/2006/relationships/slide" Target="slides/slide42.xml"/><Relationship Id="rId13" Type="http://schemas.openxmlformats.org/officeDocument/2006/relationships/slideMaster" Target="slideMasters/slideMaster13.xml"/><Relationship Id="rId109" Type="http://schemas.openxmlformats.org/officeDocument/2006/relationships/slideMaster" Target="slideMasters/slideMaster109.xml"/><Relationship Id="rId260" Type="http://schemas.openxmlformats.org/officeDocument/2006/relationships/slide" Target="slides/slide53.xml"/><Relationship Id="rId281" Type="http://schemas.openxmlformats.org/officeDocument/2006/relationships/slide" Target="slides/slide74.xml"/><Relationship Id="rId316" Type="http://schemas.openxmlformats.org/officeDocument/2006/relationships/slide" Target="slides/slide109.xml"/><Relationship Id="rId34" Type="http://schemas.openxmlformats.org/officeDocument/2006/relationships/slideMaster" Target="slideMasters/slideMaster34.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20" Type="http://schemas.openxmlformats.org/officeDocument/2006/relationships/slideMaster" Target="slideMasters/slideMaster120.xml"/><Relationship Id="rId141" Type="http://schemas.openxmlformats.org/officeDocument/2006/relationships/slideMaster" Target="slideMasters/slideMaster141.xml"/><Relationship Id="rId7" Type="http://schemas.openxmlformats.org/officeDocument/2006/relationships/slideMaster" Target="slideMasters/slideMaster7.xml"/><Relationship Id="rId162" Type="http://schemas.openxmlformats.org/officeDocument/2006/relationships/slideMaster" Target="slideMasters/slideMaster162.xml"/><Relationship Id="rId183" Type="http://schemas.openxmlformats.org/officeDocument/2006/relationships/slideMaster" Target="slideMasters/slideMaster183.xml"/><Relationship Id="rId218" Type="http://schemas.openxmlformats.org/officeDocument/2006/relationships/slide" Target="slides/slide11.xml"/><Relationship Id="rId239" Type="http://schemas.openxmlformats.org/officeDocument/2006/relationships/slide" Target="slides/slide32.xml"/><Relationship Id="rId250" Type="http://schemas.openxmlformats.org/officeDocument/2006/relationships/slide" Target="slides/slide43.xml"/><Relationship Id="rId271" Type="http://schemas.openxmlformats.org/officeDocument/2006/relationships/slide" Target="slides/slide64.xml"/><Relationship Id="rId292" Type="http://schemas.openxmlformats.org/officeDocument/2006/relationships/slide" Target="slides/slide85.xml"/><Relationship Id="rId306" Type="http://schemas.openxmlformats.org/officeDocument/2006/relationships/slide" Target="slides/slide99.xml"/><Relationship Id="rId24" Type="http://schemas.openxmlformats.org/officeDocument/2006/relationships/slideMaster" Target="slideMasters/slideMaster24.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31" Type="http://schemas.openxmlformats.org/officeDocument/2006/relationships/slideMaster" Target="slideMasters/slideMaster131.xml"/><Relationship Id="rId327" Type="http://schemas.openxmlformats.org/officeDocument/2006/relationships/slide" Target="slides/slide120.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Master" Target="slideMasters/slideMaster194.xml"/><Relationship Id="rId208" Type="http://schemas.openxmlformats.org/officeDocument/2006/relationships/slide" Target="slides/slide1.xml"/><Relationship Id="rId229" Type="http://schemas.openxmlformats.org/officeDocument/2006/relationships/slide" Target="slides/slide22.xml"/><Relationship Id="rId240" Type="http://schemas.openxmlformats.org/officeDocument/2006/relationships/slide" Target="slides/slide33.xml"/><Relationship Id="rId261" Type="http://schemas.openxmlformats.org/officeDocument/2006/relationships/slide" Target="slides/slide54.xml"/><Relationship Id="rId14" Type="http://schemas.openxmlformats.org/officeDocument/2006/relationships/slideMaster" Target="slideMasters/slideMaster14.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282" Type="http://schemas.openxmlformats.org/officeDocument/2006/relationships/slide" Target="slides/slide75.xml"/><Relationship Id="rId317" Type="http://schemas.openxmlformats.org/officeDocument/2006/relationships/slide" Target="slides/slide110.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Master" Target="slideMasters/slideMaster184.xml"/><Relationship Id="rId189" Type="http://schemas.openxmlformats.org/officeDocument/2006/relationships/slideMaster" Target="slideMasters/slideMaster189.xml"/><Relationship Id="rId219" Type="http://schemas.openxmlformats.org/officeDocument/2006/relationships/slide" Target="slides/slide12.xml"/><Relationship Id="rId3" Type="http://schemas.openxmlformats.org/officeDocument/2006/relationships/slideMaster" Target="slideMasters/slideMaster3.xml"/><Relationship Id="rId214" Type="http://schemas.openxmlformats.org/officeDocument/2006/relationships/slide" Target="slides/slide7.xml"/><Relationship Id="rId230" Type="http://schemas.openxmlformats.org/officeDocument/2006/relationships/slide" Target="slides/slide23.xml"/><Relationship Id="rId235" Type="http://schemas.openxmlformats.org/officeDocument/2006/relationships/slide" Target="slides/slide28.xml"/><Relationship Id="rId251" Type="http://schemas.openxmlformats.org/officeDocument/2006/relationships/slide" Target="slides/slide44.xml"/><Relationship Id="rId256" Type="http://schemas.openxmlformats.org/officeDocument/2006/relationships/slide" Target="slides/slide49.xml"/><Relationship Id="rId277" Type="http://schemas.openxmlformats.org/officeDocument/2006/relationships/slide" Target="slides/slide70.xml"/><Relationship Id="rId298" Type="http://schemas.openxmlformats.org/officeDocument/2006/relationships/slide" Target="slides/slide91.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72" Type="http://schemas.openxmlformats.org/officeDocument/2006/relationships/slide" Target="slides/slide65.xml"/><Relationship Id="rId293" Type="http://schemas.openxmlformats.org/officeDocument/2006/relationships/slide" Target="slides/slide86.xml"/><Relationship Id="rId302" Type="http://schemas.openxmlformats.org/officeDocument/2006/relationships/slide" Target="slides/slide95.xml"/><Relationship Id="rId307" Type="http://schemas.openxmlformats.org/officeDocument/2006/relationships/slide" Target="slides/slide100.xml"/><Relationship Id="rId323" Type="http://schemas.openxmlformats.org/officeDocument/2006/relationships/slide" Target="slides/slide116.xml"/><Relationship Id="rId328" Type="http://schemas.openxmlformats.org/officeDocument/2006/relationships/slide" Target="slides/slide12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Master" Target="slideMasters/slideMaster174.xml"/><Relationship Id="rId179" Type="http://schemas.openxmlformats.org/officeDocument/2006/relationships/slideMaster" Target="slideMasters/slideMaster179.xml"/><Relationship Id="rId195" Type="http://schemas.openxmlformats.org/officeDocument/2006/relationships/slideMaster" Target="slideMasters/slideMaster195.xml"/><Relationship Id="rId209" Type="http://schemas.openxmlformats.org/officeDocument/2006/relationships/slide" Target="slides/slide2.xml"/><Relationship Id="rId190" Type="http://schemas.openxmlformats.org/officeDocument/2006/relationships/slideMaster" Target="slideMasters/slideMaster190.xml"/><Relationship Id="rId204" Type="http://schemas.openxmlformats.org/officeDocument/2006/relationships/slideMaster" Target="slideMasters/slideMaster204.xml"/><Relationship Id="rId220" Type="http://schemas.openxmlformats.org/officeDocument/2006/relationships/slide" Target="slides/slide13.xml"/><Relationship Id="rId225" Type="http://schemas.openxmlformats.org/officeDocument/2006/relationships/slide" Target="slides/slide18.xml"/><Relationship Id="rId241" Type="http://schemas.openxmlformats.org/officeDocument/2006/relationships/slide" Target="slides/slide34.xml"/><Relationship Id="rId246" Type="http://schemas.openxmlformats.org/officeDocument/2006/relationships/slide" Target="slides/slide39.xml"/><Relationship Id="rId267" Type="http://schemas.openxmlformats.org/officeDocument/2006/relationships/slide" Target="slides/slide60.xml"/><Relationship Id="rId288" Type="http://schemas.openxmlformats.org/officeDocument/2006/relationships/slide" Target="slides/slide8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55.xml"/><Relationship Id="rId283" Type="http://schemas.openxmlformats.org/officeDocument/2006/relationships/slide" Target="slides/slide76.xml"/><Relationship Id="rId313" Type="http://schemas.openxmlformats.org/officeDocument/2006/relationships/slide" Target="slides/slide106.xml"/><Relationship Id="rId318" Type="http://schemas.openxmlformats.org/officeDocument/2006/relationships/slide" Target="slides/slide11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Master" Target="slideMasters/slideMaster185.xml"/><Relationship Id="rId33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Master" Target="slideMasters/slideMaster180.xml"/><Relationship Id="rId210" Type="http://schemas.openxmlformats.org/officeDocument/2006/relationships/slide" Target="slides/slide3.xml"/><Relationship Id="rId215" Type="http://schemas.openxmlformats.org/officeDocument/2006/relationships/slide" Target="slides/slide8.xml"/><Relationship Id="rId236" Type="http://schemas.openxmlformats.org/officeDocument/2006/relationships/slide" Target="slides/slide29.xml"/><Relationship Id="rId257" Type="http://schemas.openxmlformats.org/officeDocument/2006/relationships/slide" Target="slides/slide50.xml"/><Relationship Id="rId278" Type="http://schemas.openxmlformats.org/officeDocument/2006/relationships/slide" Target="slides/slide71.xml"/><Relationship Id="rId26" Type="http://schemas.openxmlformats.org/officeDocument/2006/relationships/slideMaster" Target="slideMasters/slideMaster26.xml"/><Relationship Id="rId231" Type="http://schemas.openxmlformats.org/officeDocument/2006/relationships/slide" Target="slides/slide24.xml"/><Relationship Id="rId252" Type="http://schemas.openxmlformats.org/officeDocument/2006/relationships/slide" Target="slides/slide45.xml"/><Relationship Id="rId273" Type="http://schemas.openxmlformats.org/officeDocument/2006/relationships/slide" Target="slides/slide66.xml"/><Relationship Id="rId294" Type="http://schemas.openxmlformats.org/officeDocument/2006/relationships/slide" Target="slides/slide87.xml"/><Relationship Id="rId308" Type="http://schemas.openxmlformats.org/officeDocument/2006/relationships/slide" Target="slides/slide101.xml"/><Relationship Id="rId329" Type="http://schemas.openxmlformats.org/officeDocument/2006/relationships/slide" Target="slides/slide122.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Master" Target="slideMasters/slideMaster175.xml"/><Relationship Id="rId196" Type="http://schemas.openxmlformats.org/officeDocument/2006/relationships/slideMaster" Target="slideMasters/slideMaster196.xml"/><Relationship Id="rId200" Type="http://schemas.openxmlformats.org/officeDocument/2006/relationships/slideMaster" Target="slideMasters/slideMaster200.xml"/><Relationship Id="rId16" Type="http://schemas.openxmlformats.org/officeDocument/2006/relationships/slideMaster" Target="slideMasters/slideMaster16.xml"/><Relationship Id="rId221" Type="http://schemas.openxmlformats.org/officeDocument/2006/relationships/slide" Target="slides/slide14.xml"/><Relationship Id="rId242" Type="http://schemas.openxmlformats.org/officeDocument/2006/relationships/slide" Target="slides/slide35.xml"/><Relationship Id="rId263" Type="http://schemas.openxmlformats.org/officeDocument/2006/relationships/slide" Target="slides/slide56.xml"/><Relationship Id="rId284" Type="http://schemas.openxmlformats.org/officeDocument/2006/relationships/slide" Target="slides/slide77.xml"/><Relationship Id="rId319" Type="http://schemas.openxmlformats.org/officeDocument/2006/relationships/slide" Target="slides/slide112.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330" Type="http://schemas.openxmlformats.org/officeDocument/2006/relationships/slide" Target="slides/slide123.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Master" Target="slideMasters/slideMaster186.xml"/><Relationship Id="rId211" Type="http://schemas.openxmlformats.org/officeDocument/2006/relationships/slide" Target="slides/slide4.xml"/><Relationship Id="rId232" Type="http://schemas.openxmlformats.org/officeDocument/2006/relationships/slide" Target="slides/slide25.xml"/><Relationship Id="rId253" Type="http://schemas.openxmlformats.org/officeDocument/2006/relationships/slide" Target="slides/slide46.xml"/><Relationship Id="rId274" Type="http://schemas.openxmlformats.org/officeDocument/2006/relationships/slide" Target="slides/slide67.xml"/><Relationship Id="rId295" Type="http://schemas.openxmlformats.org/officeDocument/2006/relationships/slide" Target="slides/slide88.xml"/><Relationship Id="rId309" Type="http://schemas.openxmlformats.org/officeDocument/2006/relationships/slide" Target="slides/slide102.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320" Type="http://schemas.openxmlformats.org/officeDocument/2006/relationships/slide" Target="slides/slide113.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Master" Target="slideMasters/slideMaster176.xml"/><Relationship Id="rId197" Type="http://schemas.openxmlformats.org/officeDocument/2006/relationships/slideMaster" Target="slideMasters/slideMaster197.xml"/><Relationship Id="rId201" Type="http://schemas.openxmlformats.org/officeDocument/2006/relationships/slideMaster" Target="slideMasters/slideMaster201.xml"/><Relationship Id="rId222" Type="http://schemas.openxmlformats.org/officeDocument/2006/relationships/slide" Target="slides/slide15.xml"/><Relationship Id="rId243" Type="http://schemas.openxmlformats.org/officeDocument/2006/relationships/slide" Target="slides/slide36.xml"/><Relationship Id="rId264" Type="http://schemas.openxmlformats.org/officeDocument/2006/relationships/slide" Target="slides/slide57.xml"/><Relationship Id="rId285" Type="http://schemas.openxmlformats.org/officeDocument/2006/relationships/slide" Target="slides/slide78.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310" Type="http://schemas.openxmlformats.org/officeDocument/2006/relationships/slide" Target="slides/slide103.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Master" Target="slideMasters/slideMaster166.xml"/><Relationship Id="rId187" Type="http://schemas.openxmlformats.org/officeDocument/2006/relationships/slideMaster" Target="slideMasters/slideMaster187.xml"/><Relationship Id="rId331" Type="http://schemas.openxmlformats.org/officeDocument/2006/relationships/notesMaster" Target="notesMasters/notesMaster1.xml"/><Relationship Id="rId1" Type="http://schemas.openxmlformats.org/officeDocument/2006/relationships/slideMaster" Target="slideMasters/slideMaster1.xml"/><Relationship Id="rId212" Type="http://schemas.openxmlformats.org/officeDocument/2006/relationships/slide" Target="slides/slide5.xml"/><Relationship Id="rId233" Type="http://schemas.openxmlformats.org/officeDocument/2006/relationships/slide" Target="slides/slide26.xml"/><Relationship Id="rId254" Type="http://schemas.openxmlformats.org/officeDocument/2006/relationships/slide" Target="slides/slide47.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68.xml"/><Relationship Id="rId296" Type="http://schemas.openxmlformats.org/officeDocument/2006/relationships/slide" Target="slides/slide89.xml"/><Relationship Id="rId300" Type="http://schemas.openxmlformats.org/officeDocument/2006/relationships/slide" Target="slides/slide93.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Master" Target="slideMasters/slideMaster135.xml"/><Relationship Id="rId156" Type="http://schemas.openxmlformats.org/officeDocument/2006/relationships/slideMaster" Target="slideMasters/slideMaster156.xml"/><Relationship Id="rId177" Type="http://schemas.openxmlformats.org/officeDocument/2006/relationships/slideMaster" Target="slideMasters/slideMaster177.xml"/><Relationship Id="rId198" Type="http://schemas.openxmlformats.org/officeDocument/2006/relationships/slideMaster" Target="slideMasters/slideMaster198.xml"/><Relationship Id="rId321" Type="http://schemas.openxmlformats.org/officeDocument/2006/relationships/slide" Target="slides/slide114.xml"/><Relationship Id="rId202" Type="http://schemas.openxmlformats.org/officeDocument/2006/relationships/slideMaster" Target="slideMasters/slideMaster202.xml"/><Relationship Id="rId223" Type="http://schemas.openxmlformats.org/officeDocument/2006/relationships/slide" Target="slides/slide16.xml"/><Relationship Id="rId244" Type="http://schemas.openxmlformats.org/officeDocument/2006/relationships/slide" Target="slides/slide37.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58.xml"/><Relationship Id="rId286" Type="http://schemas.openxmlformats.org/officeDocument/2006/relationships/slide" Target="slides/slide79.xml"/><Relationship Id="rId50" Type="http://schemas.openxmlformats.org/officeDocument/2006/relationships/slideMaster" Target="slideMasters/slideMaster50.xml"/><Relationship Id="rId104" Type="http://schemas.openxmlformats.org/officeDocument/2006/relationships/slideMaster" Target="slideMasters/slideMaster104.xml"/><Relationship Id="rId125" Type="http://schemas.openxmlformats.org/officeDocument/2006/relationships/slideMaster" Target="slideMasters/slideMaster125.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Master" Target="slideMasters/slideMaster188.xml"/><Relationship Id="rId311" Type="http://schemas.openxmlformats.org/officeDocument/2006/relationships/slide" Target="slides/slide104.xml"/><Relationship Id="rId332" Type="http://schemas.openxmlformats.org/officeDocument/2006/relationships/handoutMaster" Target="handoutMasters/handoutMaster1.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13" Type="http://schemas.openxmlformats.org/officeDocument/2006/relationships/slide" Target="slides/slide6.xml"/><Relationship Id="rId234" Type="http://schemas.openxmlformats.org/officeDocument/2006/relationships/slide" Target="slides/slide2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5" Type="http://schemas.openxmlformats.org/officeDocument/2006/relationships/slide" Target="slides/slide48.xml"/><Relationship Id="rId276" Type="http://schemas.openxmlformats.org/officeDocument/2006/relationships/slide" Target="slides/slide69.xml"/><Relationship Id="rId297" Type="http://schemas.openxmlformats.org/officeDocument/2006/relationships/slide" Target="slides/slide90.xml"/><Relationship Id="rId40" Type="http://schemas.openxmlformats.org/officeDocument/2006/relationships/slideMaster" Target="slideMasters/slideMaster40.xml"/><Relationship Id="rId115" Type="http://schemas.openxmlformats.org/officeDocument/2006/relationships/slideMaster" Target="slideMasters/slideMaster115.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Master" Target="slideMasters/slideMaster178.xml"/><Relationship Id="rId301" Type="http://schemas.openxmlformats.org/officeDocument/2006/relationships/slide" Target="slides/slide94.xml"/><Relationship Id="rId322" Type="http://schemas.openxmlformats.org/officeDocument/2006/relationships/slide" Target="slides/slide115.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9" Type="http://schemas.openxmlformats.org/officeDocument/2006/relationships/slideMaster" Target="slideMasters/slideMaster199.xml"/><Relationship Id="rId203" Type="http://schemas.openxmlformats.org/officeDocument/2006/relationships/slideMaster" Target="slideMasters/slideMaster203.xml"/><Relationship Id="rId19" Type="http://schemas.openxmlformats.org/officeDocument/2006/relationships/slideMaster" Target="slideMasters/slideMaster19.xml"/><Relationship Id="rId224" Type="http://schemas.openxmlformats.org/officeDocument/2006/relationships/slide" Target="slides/slide17.xml"/><Relationship Id="rId245" Type="http://schemas.openxmlformats.org/officeDocument/2006/relationships/slide" Target="slides/slide38.xml"/><Relationship Id="rId266" Type="http://schemas.openxmlformats.org/officeDocument/2006/relationships/slide" Target="slides/slide59.xml"/><Relationship Id="rId287" Type="http://schemas.openxmlformats.org/officeDocument/2006/relationships/slide" Target="slides/slide80.xml"/><Relationship Id="rId30" Type="http://schemas.openxmlformats.org/officeDocument/2006/relationships/slideMaster" Target="slideMasters/slideMaster3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312" Type="http://schemas.openxmlformats.org/officeDocument/2006/relationships/slide" Target="slides/slide105.xml"/><Relationship Id="rId33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2924C-3530-4EA9-8B13-483A2DB62437}"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16A6BDB5-5E13-4920-801D-26195EF539E4}">
      <dgm:prSet phldrT="[Text]"/>
      <dgm:spPr/>
      <dgm:t>
        <a:bodyPr/>
        <a:lstStyle/>
        <a:p>
          <a:r>
            <a:rPr lang="en-US" dirty="0" smtClean="0"/>
            <a:t>+Customized for specific technologies</a:t>
          </a:r>
        </a:p>
        <a:p>
          <a:r>
            <a:rPr lang="en-US" dirty="0" smtClean="0"/>
            <a:t>+Includes guidance on evaluating and altering the control</a:t>
          </a:r>
        </a:p>
        <a:p>
          <a:r>
            <a:rPr lang="en-US" dirty="0" smtClean="0"/>
            <a:t>+Includes explanation of risks and severity classification (scored vs not scored)</a:t>
          </a:r>
        </a:p>
        <a:p>
          <a:r>
            <a:rPr lang="en-US" dirty="0" smtClean="0"/>
            <a:t>+Minimal resources required for evaluation</a:t>
          </a:r>
        </a:p>
        <a:p>
          <a:r>
            <a:rPr lang="en-US" dirty="0" smtClean="0"/>
            <a:t>+Includes references to vendor documentation for additional research</a:t>
          </a:r>
          <a:endParaRPr lang="en-US" dirty="0"/>
        </a:p>
      </dgm:t>
    </dgm:pt>
    <dgm:pt modelId="{239EF0C5-6B12-4767-ADD2-C600BB4E9C74}" type="parTrans" cxnId="{6F9CF986-40CB-422F-A4EC-98200BBB228F}">
      <dgm:prSet/>
      <dgm:spPr/>
      <dgm:t>
        <a:bodyPr/>
        <a:lstStyle/>
        <a:p>
          <a:endParaRPr lang="en-US"/>
        </a:p>
      </dgm:t>
    </dgm:pt>
    <dgm:pt modelId="{A3008D52-7366-43BF-9D88-577AC2178068}" type="sibTrans" cxnId="{6F9CF986-40CB-422F-A4EC-98200BBB228F}">
      <dgm:prSet/>
      <dgm:spPr/>
      <dgm:t>
        <a:bodyPr/>
        <a:lstStyle/>
        <a:p>
          <a:endParaRPr lang="en-US"/>
        </a:p>
      </dgm:t>
    </dgm:pt>
    <dgm:pt modelId="{DBD99810-CA32-4668-9AD5-9512A5182AD2}">
      <dgm:prSet phldrT="[Text]"/>
      <dgm:spPr/>
      <dgm:t>
        <a:bodyPr/>
        <a:lstStyle/>
        <a:p>
          <a:endParaRPr lang="en-US" dirty="0" smtClean="0"/>
        </a:p>
        <a:p>
          <a:r>
            <a:rPr lang="en-US" dirty="0" smtClean="0"/>
            <a:t>-Not mapped to security standards or special publications</a:t>
          </a:r>
        </a:p>
        <a:p>
          <a:endParaRPr lang="en-US" dirty="0" smtClean="0"/>
        </a:p>
        <a:p>
          <a:endParaRPr lang="en-US" dirty="0" smtClean="0"/>
        </a:p>
        <a:p>
          <a:r>
            <a:rPr lang="en-US" dirty="0" smtClean="0"/>
            <a:t>-PDFs not easily converted into other document formats (</a:t>
          </a:r>
          <a:r>
            <a:rPr lang="en-US" dirty="0" err="1" smtClean="0"/>
            <a:t>SecureSuite</a:t>
          </a:r>
          <a:r>
            <a:rPr lang="en-US" dirty="0" smtClean="0"/>
            <a:t> membership required for Word, Excel, and XML formats)</a:t>
          </a:r>
          <a:endParaRPr lang="en-US" dirty="0"/>
        </a:p>
      </dgm:t>
    </dgm:pt>
    <dgm:pt modelId="{DCBA9CDE-1AED-4692-82DA-851B5975B39E}" type="parTrans" cxnId="{05CAA6C9-907B-40C4-B4BF-22E30AA12A80}">
      <dgm:prSet/>
      <dgm:spPr/>
      <dgm:t>
        <a:bodyPr/>
        <a:lstStyle/>
        <a:p>
          <a:endParaRPr lang="en-US"/>
        </a:p>
      </dgm:t>
    </dgm:pt>
    <dgm:pt modelId="{78CC37C7-A9E0-4550-9CB6-BC3C5D89FA80}" type="sibTrans" cxnId="{05CAA6C9-907B-40C4-B4BF-22E30AA12A80}">
      <dgm:prSet/>
      <dgm:spPr/>
      <dgm:t>
        <a:bodyPr/>
        <a:lstStyle/>
        <a:p>
          <a:endParaRPr lang="en-US"/>
        </a:p>
      </dgm:t>
    </dgm:pt>
    <dgm:pt modelId="{0DF2039F-D29F-407C-9514-A382B12F141A}" type="pres">
      <dgm:prSet presAssocID="{54B2924C-3530-4EA9-8B13-483A2DB62437}" presName="Name0" presStyleCnt="0">
        <dgm:presLayoutVars>
          <dgm:chMax val="2"/>
          <dgm:chPref val="2"/>
          <dgm:dir/>
          <dgm:animOne/>
          <dgm:resizeHandles val="exact"/>
        </dgm:presLayoutVars>
      </dgm:prSet>
      <dgm:spPr/>
      <dgm:t>
        <a:bodyPr/>
        <a:lstStyle/>
        <a:p>
          <a:endParaRPr lang="en-US"/>
        </a:p>
      </dgm:t>
    </dgm:pt>
    <dgm:pt modelId="{5814AF3B-0E12-4BCB-8583-1E66FB43F65F}" type="pres">
      <dgm:prSet presAssocID="{54B2924C-3530-4EA9-8B13-483A2DB62437}" presName="Background" presStyleLbl="bgImgPlace1" presStyleIdx="0" presStyleCnt="1"/>
      <dgm:spPr/>
    </dgm:pt>
    <dgm:pt modelId="{7FD2E3CC-EECF-4FC7-97D2-45D27327C172}" type="pres">
      <dgm:prSet presAssocID="{54B2924C-3530-4EA9-8B13-483A2DB62437}" presName="ParentText1" presStyleLbl="revTx" presStyleIdx="0" presStyleCnt="2">
        <dgm:presLayoutVars>
          <dgm:chMax val="0"/>
          <dgm:chPref val="0"/>
          <dgm:bulletEnabled val="1"/>
        </dgm:presLayoutVars>
      </dgm:prSet>
      <dgm:spPr/>
      <dgm:t>
        <a:bodyPr/>
        <a:lstStyle/>
        <a:p>
          <a:endParaRPr lang="en-US"/>
        </a:p>
      </dgm:t>
    </dgm:pt>
    <dgm:pt modelId="{86C63894-EDBB-4966-888B-5CE6FE1E3E97}" type="pres">
      <dgm:prSet presAssocID="{54B2924C-3530-4EA9-8B13-483A2DB62437}" presName="ParentText2" presStyleLbl="revTx" presStyleIdx="1" presStyleCnt="2">
        <dgm:presLayoutVars>
          <dgm:chMax val="0"/>
          <dgm:chPref val="0"/>
          <dgm:bulletEnabled val="1"/>
        </dgm:presLayoutVars>
      </dgm:prSet>
      <dgm:spPr/>
      <dgm:t>
        <a:bodyPr/>
        <a:lstStyle/>
        <a:p>
          <a:endParaRPr lang="en-US"/>
        </a:p>
      </dgm:t>
    </dgm:pt>
    <dgm:pt modelId="{FB04A9FF-EBAC-46C6-8934-14BC8E12A968}" type="pres">
      <dgm:prSet presAssocID="{54B2924C-3530-4EA9-8B13-483A2DB62437}" presName="Plus" presStyleLbl="alignNode1" presStyleIdx="0" presStyleCnt="2"/>
      <dgm:spPr/>
    </dgm:pt>
    <dgm:pt modelId="{21656DCC-C9CC-4B34-A4ED-843F8F346DA3}" type="pres">
      <dgm:prSet presAssocID="{54B2924C-3530-4EA9-8B13-483A2DB62437}" presName="Minus" presStyleLbl="alignNode1" presStyleIdx="1" presStyleCnt="2"/>
      <dgm:spPr/>
    </dgm:pt>
    <dgm:pt modelId="{044D75F0-3572-4F23-BB2C-2CB8C5D8650E}" type="pres">
      <dgm:prSet presAssocID="{54B2924C-3530-4EA9-8B13-483A2DB62437}" presName="Divider" presStyleLbl="parChTrans1D1" presStyleIdx="0" presStyleCnt="1"/>
      <dgm:spPr/>
    </dgm:pt>
  </dgm:ptLst>
  <dgm:cxnLst>
    <dgm:cxn modelId="{05CAA6C9-907B-40C4-B4BF-22E30AA12A80}" srcId="{54B2924C-3530-4EA9-8B13-483A2DB62437}" destId="{DBD99810-CA32-4668-9AD5-9512A5182AD2}" srcOrd="1" destOrd="0" parTransId="{DCBA9CDE-1AED-4692-82DA-851B5975B39E}" sibTransId="{78CC37C7-A9E0-4550-9CB6-BC3C5D89FA80}"/>
    <dgm:cxn modelId="{ACAC313D-364B-4717-9BD5-1C6186A7014F}" type="presOf" srcId="{54B2924C-3530-4EA9-8B13-483A2DB62437}" destId="{0DF2039F-D29F-407C-9514-A382B12F141A}" srcOrd="0" destOrd="0" presId="urn:microsoft.com/office/officeart/2009/3/layout/PlusandMinus"/>
    <dgm:cxn modelId="{79C00822-889A-4A37-A9C0-8B4A0EB154C1}" type="presOf" srcId="{16A6BDB5-5E13-4920-801D-26195EF539E4}" destId="{7FD2E3CC-EECF-4FC7-97D2-45D27327C172}" srcOrd="0" destOrd="0" presId="urn:microsoft.com/office/officeart/2009/3/layout/PlusandMinus"/>
    <dgm:cxn modelId="{41F415BB-1E89-4930-BCF0-544C90FEDE07}" type="presOf" srcId="{DBD99810-CA32-4668-9AD5-9512A5182AD2}" destId="{86C63894-EDBB-4966-888B-5CE6FE1E3E97}" srcOrd="0" destOrd="0" presId="urn:microsoft.com/office/officeart/2009/3/layout/PlusandMinus"/>
    <dgm:cxn modelId="{6F9CF986-40CB-422F-A4EC-98200BBB228F}" srcId="{54B2924C-3530-4EA9-8B13-483A2DB62437}" destId="{16A6BDB5-5E13-4920-801D-26195EF539E4}" srcOrd="0" destOrd="0" parTransId="{239EF0C5-6B12-4767-ADD2-C600BB4E9C74}" sibTransId="{A3008D52-7366-43BF-9D88-577AC2178068}"/>
    <dgm:cxn modelId="{5FDE4031-5BC3-4445-91D0-550C5D748627}" type="presParOf" srcId="{0DF2039F-D29F-407C-9514-A382B12F141A}" destId="{5814AF3B-0E12-4BCB-8583-1E66FB43F65F}" srcOrd="0" destOrd="0" presId="urn:microsoft.com/office/officeart/2009/3/layout/PlusandMinus"/>
    <dgm:cxn modelId="{2AC8F6C8-85CF-41B7-A262-92F3F6650520}" type="presParOf" srcId="{0DF2039F-D29F-407C-9514-A382B12F141A}" destId="{7FD2E3CC-EECF-4FC7-97D2-45D27327C172}" srcOrd="1" destOrd="0" presId="urn:microsoft.com/office/officeart/2009/3/layout/PlusandMinus"/>
    <dgm:cxn modelId="{BF441054-52E0-434D-A0ED-B446EA3D4576}" type="presParOf" srcId="{0DF2039F-D29F-407C-9514-A382B12F141A}" destId="{86C63894-EDBB-4966-888B-5CE6FE1E3E97}" srcOrd="2" destOrd="0" presId="urn:microsoft.com/office/officeart/2009/3/layout/PlusandMinus"/>
    <dgm:cxn modelId="{ECC05E52-F632-4DD8-9A3C-694F1E503257}" type="presParOf" srcId="{0DF2039F-D29F-407C-9514-A382B12F141A}" destId="{FB04A9FF-EBAC-46C6-8934-14BC8E12A968}" srcOrd="3" destOrd="0" presId="urn:microsoft.com/office/officeart/2009/3/layout/PlusandMinus"/>
    <dgm:cxn modelId="{44CFE2B6-84DF-468E-94E2-C5AAADE4D475}" type="presParOf" srcId="{0DF2039F-D29F-407C-9514-A382B12F141A}" destId="{21656DCC-C9CC-4B34-A4ED-843F8F346DA3}" srcOrd="4" destOrd="0" presId="urn:microsoft.com/office/officeart/2009/3/layout/PlusandMinus"/>
    <dgm:cxn modelId="{51C053DD-23AD-4893-A6CB-3FB373A3F287}" type="presParOf" srcId="{0DF2039F-D29F-407C-9514-A382B12F141A}" destId="{044D75F0-3572-4F23-BB2C-2CB8C5D8650E}"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B2924C-3530-4EA9-8B13-483A2DB62437}"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16A6BDB5-5E13-4920-801D-26195EF539E4}">
      <dgm:prSet phldrT="[Text]" custT="1"/>
      <dgm:spPr/>
      <dgm:t>
        <a:bodyPr/>
        <a:lstStyle/>
        <a:p>
          <a:endParaRPr lang="en-US" sz="1600" dirty="0" smtClean="0"/>
        </a:p>
        <a:p>
          <a:r>
            <a:rPr lang="en-US" sz="1600" dirty="0" smtClean="0"/>
            <a:t>+Mapped to NIST Cyber Security Framework</a:t>
          </a:r>
        </a:p>
        <a:p>
          <a:endParaRPr lang="en-US" sz="1600" dirty="0" smtClean="0"/>
        </a:p>
        <a:p>
          <a:r>
            <a:rPr lang="en-US" sz="1600" dirty="0" smtClean="0"/>
            <a:t>+Controls are classified as ‘Foundational’ or ‘Advanced’</a:t>
          </a:r>
        </a:p>
        <a:p>
          <a:endParaRPr lang="en-US" sz="1600" dirty="0" smtClean="0"/>
        </a:p>
        <a:p>
          <a:endParaRPr lang="en-US" sz="1600" dirty="0" smtClean="0"/>
        </a:p>
        <a:p>
          <a:r>
            <a:rPr lang="en-US" sz="1600" dirty="0" smtClean="0"/>
            <a:t>+Includes explanation of risks</a:t>
          </a:r>
        </a:p>
      </dgm:t>
    </dgm:pt>
    <dgm:pt modelId="{239EF0C5-6B12-4767-ADD2-C600BB4E9C74}" type="parTrans" cxnId="{6F9CF986-40CB-422F-A4EC-98200BBB228F}">
      <dgm:prSet/>
      <dgm:spPr/>
      <dgm:t>
        <a:bodyPr/>
        <a:lstStyle/>
        <a:p>
          <a:endParaRPr lang="en-US"/>
        </a:p>
      </dgm:t>
    </dgm:pt>
    <dgm:pt modelId="{A3008D52-7366-43BF-9D88-577AC2178068}" type="sibTrans" cxnId="{6F9CF986-40CB-422F-A4EC-98200BBB228F}">
      <dgm:prSet/>
      <dgm:spPr/>
      <dgm:t>
        <a:bodyPr/>
        <a:lstStyle/>
        <a:p>
          <a:endParaRPr lang="en-US"/>
        </a:p>
      </dgm:t>
    </dgm:pt>
    <dgm:pt modelId="{DBD99810-CA32-4668-9AD5-9512A5182AD2}">
      <dgm:prSet phldrT="[Text]" custT="1"/>
      <dgm:spPr/>
      <dgm:t>
        <a:bodyPr/>
        <a:lstStyle/>
        <a:p>
          <a:endParaRPr lang="en-US" sz="1600" dirty="0" smtClean="0"/>
        </a:p>
        <a:p>
          <a:r>
            <a:rPr lang="en-US" sz="1600" dirty="0" smtClean="0"/>
            <a:t>-Not technology specific</a:t>
          </a:r>
        </a:p>
        <a:p>
          <a:endParaRPr lang="en-US" sz="1600" dirty="0" smtClean="0"/>
        </a:p>
        <a:p>
          <a:endParaRPr lang="en-US" sz="1600" dirty="0" smtClean="0"/>
        </a:p>
        <a:p>
          <a:r>
            <a:rPr lang="en-US" sz="1600" dirty="0" smtClean="0"/>
            <a:t>-Does not provide specific technical guidance</a:t>
          </a:r>
        </a:p>
        <a:p>
          <a:endParaRPr lang="en-US" sz="1600" dirty="0" smtClean="0"/>
        </a:p>
        <a:p>
          <a:r>
            <a:rPr lang="en-US" sz="1600" dirty="0" smtClean="0"/>
            <a:t>-May require significant resources to investigate and resolve</a:t>
          </a:r>
          <a:endParaRPr lang="en-US" sz="1600" dirty="0"/>
        </a:p>
      </dgm:t>
    </dgm:pt>
    <dgm:pt modelId="{DCBA9CDE-1AED-4692-82DA-851B5975B39E}" type="parTrans" cxnId="{05CAA6C9-907B-40C4-B4BF-22E30AA12A80}">
      <dgm:prSet/>
      <dgm:spPr/>
      <dgm:t>
        <a:bodyPr/>
        <a:lstStyle/>
        <a:p>
          <a:endParaRPr lang="en-US"/>
        </a:p>
      </dgm:t>
    </dgm:pt>
    <dgm:pt modelId="{78CC37C7-A9E0-4550-9CB6-BC3C5D89FA80}" type="sibTrans" cxnId="{05CAA6C9-907B-40C4-B4BF-22E30AA12A80}">
      <dgm:prSet/>
      <dgm:spPr/>
      <dgm:t>
        <a:bodyPr/>
        <a:lstStyle/>
        <a:p>
          <a:endParaRPr lang="en-US"/>
        </a:p>
      </dgm:t>
    </dgm:pt>
    <dgm:pt modelId="{0DF2039F-D29F-407C-9514-A382B12F141A}" type="pres">
      <dgm:prSet presAssocID="{54B2924C-3530-4EA9-8B13-483A2DB62437}" presName="Name0" presStyleCnt="0">
        <dgm:presLayoutVars>
          <dgm:chMax val="2"/>
          <dgm:chPref val="2"/>
          <dgm:dir/>
          <dgm:animOne/>
          <dgm:resizeHandles val="exact"/>
        </dgm:presLayoutVars>
      </dgm:prSet>
      <dgm:spPr/>
      <dgm:t>
        <a:bodyPr/>
        <a:lstStyle/>
        <a:p>
          <a:endParaRPr lang="en-US"/>
        </a:p>
      </dgm:t>
    </dgm:pt>
    <dgm:pt modelId="{5814AF3B-0E12-4BCB-8583-1E66FB43F65F}" type="pres">
      <dgm:prSet presAssocID="{54B2924C-3530-4EA9-8B13-483A2DB62437}" presName="Background" presStyleLbl="bgImgPlace1" presStyleIdx="0" presStyleCnt="1"/>
      <dgm:spPr/>
    </dgm:pt>
    <dgm:pt modelId="{7FD2E3CC-EECF-4FC7-97D2-45D27327C172}" type="pres">
      <dgm:prSet presAssocID="{54B2924C-3530-4EA9-8B13-483A2DB62437}" presName="ParentText1" presStyleLbl="revTx" presStyleIdx="0" presStyleCnt="2">
        <dgm:presLayoutVars>
          <dgm:chMax val="0"/>
          <dgm:chPref val="0"/>
          <dgm:bulletEnabled val="1"/>
        </dgm:presLayoutVars>
      </dgm:prSet>
      <dgm:spPr/>
      <dgm:t>
        <a:bodyPr/>
        <a:lstStyle/>
        <a:p>
          <a:endParaRPr lang="en-US"/>
        </a:p>
      </dgm:t>
    </dgm:pt>
    <dgm:pt modelId="{86C63894-EDBB-4966-888B-5CE6FE1E3E97}" type="pres">
      <dgm:prSet presAssocID="{54B2924C-3530-4EA9-8B13-483A2DB62437}" presName="ParentText2" presStyleLbl="revTx" presStyleIdx="1" presStyleCnt="2">
        <dgm:presLayoutVars>
          <dgm:chMax val="0"/>
          <dgm:chPref val="0"/>
          <dgm:bulletEnabled val="1"/>
        </dgm:presLayoutVars>
      </dgm:prSet>
      <dgm:spPr/>
      <dgm:t>
        <a:bodyPr/>
        <a:lstStyle/>
        <a:p>
          <a:endParaRPr lang="en-US"/>
        </a:p>
      </dgm:t>
    </dgm:pt>
    <dgm:pt modelId="{FB04A9FF-EBAC-46C6-8934-14BC8E12A968}" type="pres">
      <dgm:prSet presAssocID="{54B2924C-3530-4EA9-8B13-483A2DB62437}" presName="Plus" presStyleLbl="alignNode1" presStyleIdx="0" presStyleCnt="2"/>
      <dgm:spPr/>
    </dgm:pt>
    <dgm:pt modelId="{21656DCC-C9CC-4B34-A4ED-843F8F346DA3}" type="pres">
      <dgm:prSet presAssocID="{54B2924C-3530-4EA9-8B13-483A2DB62437}" presName="Minus" presStyleLbl="alignNode1" presStyleIdx="1" presStyleCnt="2"/>
      <dgm:spPr/>
    </dgm:pt>
    <dgm:pt modelId="{044D75F0-3572-4F23-BB2C-2CB8C5D8650E}" type="pres">
      <dgm:prSet presAssocID="{54B2924C-3530-4EA9-8B13-483A2DB62437}" presName="Divider" presStyleLbl="parChTrans1D1" presStyleIdx="0" presStyleCnt="1"/>
      <dgm:spPr/>
    </dgm:pt>
  </dgm:ptLst>
  <dgm:cxnLst>
    <dgm:cxn modelId="{05CAA6C9-907B-40C4-B4BF-22E30AA12A80}" srcId="{54B2924C-3530-4EA9-8B13-483A2DB62437}" destId="{DBD99810-CA32-4668-9AD5-9512A5182AD2}" srcOrd="1" destOrd="0" parTransId="{DCBA9CDE-1AED-4692-82DA-851B5975B39E}" sibTransId="{78CC37C7-A9E0-4550-9CB6-BC3C5D89FA80}"/>
    <dgm:cxn modelId="{A28ED6A4-95AB-4D43-B756-296467C121B7}" type="presOf" srcId="{16A6BDB5-5E13-4920-801D-26195EF539E4}" destId="{7FD2E3CC-EECF-4FC7-97D2-45D27327C172}" srcOrd="0" destOrd="0" presId="urn:microsoft.com/office/officeart/2009/3/layout/PlusandMinus"/>
    <dgm:cxn modelId="{419C1D7F-A975-487A-90D8-67662DDF4043}" type="presOf" srcId="{DBD99810-CA32-4668-9AD5-9512A5182AD2}" destId="{86C63894-EDBB-4966-888B-5CE6FE1E3E97}" srcOrd="0" destOrd="0" presId="urn:microsoft.com/office/officeart/2009/3/layout/PlusandMinus"/>
    <dgm:cxn modelId="{88967B2B-5449-4D66-BBC8-C703EE38E699}" type="presOf" srcId="{54B2924C-3530-4EA9-8B13-483A2DB62437}" destId="{0DF2039F-D29F-407C-9514-A382B12F141A}" srcOrd="0" destOrd="0" presId="urn:microsoft.com/office/officeart/2009/3/layout/PlusandMinus"/>
    <dgm:cxn modelId="{6F9CF986-40CB-422F-A4EC-98200BBB228F}" srcId="{54B2924C-3530-4EA9-8B13-483A2DB62437}" destId="{16A6BDB5-5E13-4920-801D-26195EF539E4}" srcOrd="0" destOrd="0" parTransId="{239EF0C5-6B12-4767-ADD2-C600BB4E9C74}" sibTransId="{A3008D52-7366-43BF-9D88-577AC2178068}"/>
    <dgm:cxn modelId="{BBD49316-1348-49A6-B318-352D602DC070}" type="presParOf" srcId="{0DF2039F-D29F-407C-9514-A382B12F141A}" destId="{5814AF3B-0E12-4BCB-8583-1E66FB43F65F}" srcOrd="0" destOrd="0" presId="urn:microsoft.com/office/officeart/2009/3/layout/PlusandMinus"/>
    <dgm:cxn modelId="{E8206567-7BFE-454A-A8D4-ADA454FC7962}" type="presParOf" srcId="{0DF2039F-D29F-407C-9514-A382B12F141A}" destId="{7FD2E3CC-EECF-4FC7-97D2-45D27327C172}" srcOrd="1" destOrd="0" presId="urn:microsoft.com/office/officeart/2009/3/layout/PlusandMinus"/>
    <dgm:cxn modelId="{098FD578-699E-475F-A9F1-FD57C97321CF}" type="presParOf" srcId="{0DF2039F-D29F-407C-9514-A382B12F141A}" destId="{86C63894-EDBB-4966-888B-5CE6FE1E3E97}" srcOrd="2" destOrd="0" presId="urn:microsoft.com/office/officeart/2009/3/layout/PlusandMinus"/>
    <dgm:cxn modelId="{F1827075-60A2-44A9-AB95-DA0C5BBD383F}" type="presParOf" srcId="{0DF2039F-D29F-407C-9514-A382B12F141A}" destId="{FB04A9FF-EBAC-46C6-8934-14BC8E12A968}" srcOrd="3" destOrd="0" presId="urn:microsoft.com/office/officeart/2009/3/layout/PlusandMinus"/>
    <dgm:cxn modelId="{E4426BFB-3313-4260-94A9-2586B5809F9D}" type="presParOf" srcId="{0DF2039F-D29F-407C-9514-A382B12F141A}" destId="{21656DCC-C9CC-4B34-A4ED-843F8F346DA3}" srcOrd="4" destOrd="0" presId="urn:microsoft.com/office/officeart/2009/3/layout/PlusandMinus"/>
    <dgm:cxn modelId="{EA99262E-97C7-403A-A646-FEA2EB6904B8}" type="presParOf" srcId="{0DF2039F-D29F-407C-9514-A382B12F141A}" destId="{044D75F0-3572-4F23-BB2C-2CB8C5D8650E}"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B2924C-3530-4EA9-8B13-483A2DB62437}"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16A6BDB5-5E13-4920-801D-26195EF539E4}">
      <dgm:prSet phldrT="[Text]"/>
      <dgm:spPr/>
      <dgm:t>
        <a:bodyPr/>
        <a:lstStyle/>
        <a:p>
          <a:r>
            <a:rPr lang="en-US" dirty="0" smtClean="0"/>
            <a:t>+Customized for specific technologies</a:t>
          </a:r>
        </a:p>
        <a:p>
          <a:r>
            <a:rPr lang="en-US" dirty="0" smtClean="0"/>
            <a:t>+Includes guidance on evaluating and fixing the control</a:t>
          </a:r>
        </a:p>
        <a:p>
          <a:r>
            <a:rPr lang="en-US" dirty="0" smtClean="0"/>
            <a:t>+Includes explanation and categories of risk</a:t>
          </a:r>
        </a:p>
        <a:p>
          <a:r>
            <a:rPr lang="en-US" dirty="0" smtClean="0"/>
            <a:t>+Mapped to NIST special publications (including 800-53r4)</a:t>
          </a:r>
        </a:p>
        <a:p>
          <a:r>
            <a:rPr lang="en-US" dirty="0" smtClean="0"/>
            <a:t>+Easy to search, track progress, and document</a:t>
          </a:r>
        </a:p>
        <a:p>
          <a:r>
            <a:rPr lang="en-US" dirty="0" smtClean="0"/>
            <a:t>+Easy to convert to other document formats</a:t>
          </a:r>
          <a:endParaRPr lang="en-US" dirty="0"/>
        </a:p>
      </dgm:t>
    </dgm:pt>
    <dgm:pt modelId="{239EF0C5-6B12-4767-ADD2-C600BB4E9C74}" type="parTrans" cxnId="{6F9CF986-40CB-422F-A4EC-98200BBB228F}">
      <dgm:prSet/>
      <dgm:spPr/>
      <dgm:t>
        <a:bodyPr/>
        <a:lstStyle/>
        <a:p>
          <a:endParaRPr lang="en-US"/>
        </a:p>
      </dgm:t>
    </dgm:pt>
    <dgm:pt modelId="{A3008D52-7366-43BF-9D88-577AC2178068}" type="sibTrans" cxnId="{6F9CF986-40CB-422F-A4EC-98200BBB228F}">
      <dgm:prSet/>
      <dgm:spPr/>
      <dgm:t>
        <a:bodyPr/>
        <a:lstStyle/>
        <a:p>
          <a:endParaRPr lang="en-US"/>
        </a:p>
      </dgm:t>
    </dgm:pt>
    <dgm:pt modelId="{DBD99810-CA32-4668-9AD5-9512A5182AD2}">
      <dgm:prSet phldrT="[Text]"/>
      <dgm:spPr/>
      <dgm:t>
        <a:bodyPr/>
        <a:lstStyle/>
        <a:p>
          <a:endParaRPr lang="en-US" dirty="0" smtClean="0"/>
        </a:p>
        <a:p>
          <a:endParaRPr lang="en-US" dirty="0" smtClean="0"/>
        </a:p>
        <a:p>
          <a:r>
            <a:rPr lang="en-US" dirty="0" smtClean="0"/>
            <a:t>-Guidance is based on DoD’s recommended controls and specific environments</a:t>
          </a:r>
        </a:p>
        <a:p>
          <a:endParaRPr lang="en-US" dirty="0" smtClean="0"/>
        </a:p>
        <a:p>
          <a:endParaRPr lang="en-US" dirty="0" smtClean="0"/>
        </a:p>
        <a:p>
          <a:r>
            <a:rPr lang="en-US" dirty="0" smtClean="0"/>
            <a:t>-Lacks flexible control descriptions “If the control is not configured this way this is a finding…”</a:t>
          </a:r>
          <a:endParaRPr lang="en-US" dirty="0"/>
        </a:p>
      </dgm:t>
    </dgm:pt>
    <dgm:pt modelId="{DCBA9CDE-1AED-4692-82DA-851B5975B39E}" type="parTrans" cxnId="{05CAA6C9-907B-40C4-B4BF-22E30AA12A80}">
      <dgm:prSet/>
      <dgm:spPr/>
      <dgm:t>
        <a:bodyPr/>
        <a:lstStyle/>
        <a:p>
          <a:endParaRPr lang="en-US"/>
        </a:p>
      </dgm:t>
    </dgm:pt>
    <dgm:pt modelId="{78CC37C7-A9E0-4550-9CB6-BC3C5D89FA80}" type="sibTrans" cxnId="{05CAA6C9-907B-40C4-B4BF-22E30AA12A80}">
      <dgm:prSet/>
      <dgm:spPr/>
      <dgm:t>
        <a:bodyPr/>
        <a:lstStyle/>
        <a:p>
          <a:endParaRPr lang="en-US"/>
        </a:p>
      </dgm:t>
    </dgm:pt>
    <dgm:pt modelId="{0DF2039F-D29F-407C-9514-A382B12F141A}" type="pres">
      <dgm:prSet presAssocID="{54B2924C-3530-4EA9-8B13-483A2DB62437}" presName="Name0" presStyleCnt="0">
        <dgm:presLayoutVars>
          <dgm:chMax val="2"/>
          <dgm:chPref val="2"/>
          <dgm:dir/>
          <dgm:animOne/>
          <dgm:resizeHandles val="exact"/>
        </dgm:presLayoutVars>
      </dgm:prSet>
      <dgm:spPr/>
      <dgm:t>
        <a:bodyPr/>
        <a:lstStyle/>
        <a:p>
          <a:endParaRPr lang="en-US"/>
        </a:p>
      </dgm:t>
    </dgm:pt>
    <dgm:pt modelId="{5814AF3B-0E12-4BCB-8583-1E66FB43F65F}" type="pres">
      <dgm:prSet presAssocID="{54B2924C-3530-4EA9-8B13-483A2DB62437}" presName="Background" presStyleLbl="bgImgPlace1" presStyleIdx="0" presStyleCnt="1"/>
      <dgm:spPr/>
    </dgm:pt>
    <dgm:pt modelId="{7FD2E3CC-EECF-4FC7-97D2-45D27327C172}" type="pres">
      <dgm:prSet presAssocID="{54B2924C-3530-4EA9-8B13-483A2DB62437}" presName="ParentText1" presStyleLbl="revTx" presStyleIdx="0" presStyleCnt="2">
        <dgm:presLayoutVars>
          <dgm:chMax val="0"/>
          <dgm:chPref val="0"/>
          <dgm:bulletEnabled val="1"/>
        </dgm:presLayoutVars>
      </dgm:prSet>
      <dgm:spPr/>
      <dgm:t>
        <a:bodyPr/>
        <a:lstStyle/>
        <a:p>
          <a:endParaRPr lang="en-US"/>
        </a:p>
      </dgm:t>
    </dgm:pt>
    <dgm:pt modelId="{86C63894-EDBB-4966-888B-5CE6FE1E3E97}" type="pres">
      <dgm:prSet presAssocID="{54B2924C-3530-4EA9-8B13-483A2DB62437}" presName="ParentText2" presStyleLbl="revTx" presStyleIdx="1" presStyleCnt="2">
        <dgm:presLayoutVars>
          <dgm:chMax val="0"/>
          <dgm:chPref val="0"/>
          <dgm:bulletEnabled val="1"/>
        </dgm:presLayoutVars>
      </dgm:prSet>
      <dgm:spPr/>
      <dgm:t>
        <a:bodyPr/>
        <a:lstStyle/>
        <a:p>
          <a:endParaRPr lang="en-US"/>
        </a:p>
      </dgm:t>
    </dgm:pt>
    <dgm:pt modelId="{FB04A9FF-EBAC-46C6-8934-14BC8E12A968}" type="pres">
      <dgm:prSet presAssocID="{54B2924C-3530-4EA9-8B13-483A2DB62437}" presName="Plus" presStyleLbl="alignNode1" presStyleIdx="0" presStyleCnt="2"/>
      <dgm:spPr/>
    </dgm:pt>
    <dgm:pt modelId="{21656DCC-C9CC-4B34-A4ED-843F8F346DA3}" type="pres">
      <dgm:prSet presAssocID="{54B2924C-3530-4EA9-8B13-483A2DB62437}" presName="Minus" presStyleLbl="alignNode1" presStyleIdx="1" presStyleCnt="2"/>
      <dgm:spPr/>
    </dgm:pt>
    <dgm:pt modelId="{044D75F0-3572-4F23-BB2C-2CB8C5D8650E}" type="pres">
      <dgm:prSet presAssocID="{54B2924C-3530-4EA9-8B13-483A2DB62437}" presName="Divider" presStyleLbl="parChTrans1D1" presStyleIdx="0" presStyleCnt="1"/>
      <dgm:spPr/>
    </dgm:pt>
  </dgm:ptLst>
  <dgm:cxnLst>
    <dgm:cxn modelId="{05CAA6C9-907B-40C4-B4BF-22E30AA12A80}" srcId="{54B2924C-3530-4EA9-8B13-483A2DB62437}" destId="{DBD99810-CA32-4668-9AD5-9512A5182AD2}" srcOrd="1" destOrd="0" parTransId="{DCBA9CDE-1AED-4692-82DA-851B5975B39E}" sibTransId="{78CC37C7-A9E0-4550-9CB6-BC3C5D89FA80}"/>
    <dgm:cxn modelId="{EA31FEC7-51E3-40DE-9922-647624EA01F3}" type="presOf" srcId="{DBD99810-CA32-4668-9AD5-9512A5182AD2}" destId="{86C63894-EDBB-4966-888B-5CE6FE1E3E97}" srcOrd="0" destOrd="0" presId="urn:microsoft.com/office/officeart/2009/3/layout/PlusandMinus"/>
    <dgm:cxn modelId="{66832D11-4D76-4B98-B535-133A135CD879}" type="presOf" srcId="{54B2924C-3530-4EA9-8B13-483A2DB62437}" destId="{0DF2039F-D29F-407C-9514-A382B12F141A}" srcOrd="0" destOrd="0" presId="urn:microsoft.com/office/officeart/2009/3/layout/PlusandMinus"/>
    <dgm:cxn modelId="{65FA6058-828C-4108-99E3-C7170040C271}" type="presOf" srcId="{16A6BDB5-5E13-4920-801D-26195EF539E4}" destId="{7FD2E3CC-EECF-4FC7-97D2-45D27327C172}" srcOrd="0" destOrd="0" presId="urn:microsoft.com/office/officeart/2009/3/layout/PlusandMinus"/>
    <dgm:cxn modelId="{6F9CF986-40CB-422F-A4EC-98200BBB228F}" srcId="{54B2924C-3530-4EA9-8B13-483A2DB62437}" destId="{16A6BDB5-5E13-4920-801D-26195EF539E4}" srcOrd="0" destOrd="0" parTransId="{239EF0C5-6B12-4767-ADD2-C600BB4E9C74}" sibTransId="{A3008D52-7366-43BF-9D88-577AC2178068}"/>
    <dgm:cxn modelId="{91BE54B7-E394-4E91-911E-B54957683A2C}" type="presParOf" srcId="{0DF2039F-D29F-407C-9514-A382B12F141A}" destId="{5814AF3B-0E12-4BCB-8583-1E66FB43F65F}" srcOrd="0" destOrd="0" presId="urn:microsoft.com/office/officeart/2009/3/layout/PlusandMinus"/>
    <dgm:cxn modelId="{E6C211A2-A50F-4CB8-9628-0680DDAD471F}" type="presParOf" srcId="{0DF2039F-D29F-407C-9514-A382B12F141A}" destId="{7FD2E3CC-EECF-4FC7-97D2-45D27327C172}" srcOrd="1" destOrd="0" presId="urn:microsoft.com/office/officeart/2009/3/layout/PlusandMinus"/>
    <dgm:cxn modelId="{EC818F1D-E28C-43CE-8D03-E8F7B1F03508}" type="presParOf" srcId="{0DF2039F-D29F-407C-9514-A382B12F141A}" destId="{86C63894-EDBB-4966-888B-5CE6FE1E3E97}" srcOrd="2" destOrd="0" presId="urn:microsoft.com/office/officeart/2009/3/layout/PlusandMinus"/>
    <dgm:cxn modelId="{5ABE9BA9-842B-43F3-AB06-2B0B93DD7830}" type="presParOf" srcId="{0DF2039F-D29F-407C-9514-A382B12F141A}" destId="{FB04A9FF-EBAC-46C6-8934-14BC8E12A968}" srcOrd="3" destOrd="0" presId="urn:microsoft.com/office/officeart/2009/3/layout/PlusandMinus"/>
    <dgm:cxn modelId="{5B5B73B6-4160-4CEB-8C21-A62A3620958E}" type="presParOf" srcId="{0DF2039F-D29F-407C-9514-A382B12F141A}" destId="{21656DCC-C9CC-4B34-A4ED-843F8F346DA3}" srcOrd="4" destOrd="0" presId="urn:microsoft.com/office/officeart/2009/3/layout/PlusandMinus"/>
    <dgm:cxn modelId="{01D1170C-E54D-4545-A684-D67DBBE8C87D}" type="presParOf" srcId="{0DF2039F-D29F-407C-9514-A382B12F141A}" destId="{044D75F0-3572-4F23-BB2C-2CB8C5D8650E}"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B2924C-3530-4EA9-8B13-483A2DB62437}"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16A6BDB5-5E13-4920-801D-26195EF539E4}">
      <dgm:prSet phldrT="[Text]" custT="1"/>
      <dgm:spPr/>
      <dgm:t>
        <a:bodyPr/>
        <a:lstStyle/>
        <a:p>
          <a:endParaRPr lang="en-US" sz="1600" dirty="0" smtClean="0"/>
        </a:p>
        <a:p>
          <a:r>
            <a:rPr lang="en-US" sz="1600" dirty="0" smtClean="0"/>
            <a:t>+Provides guidance in multiple web environments</a:t>
          </a:r>
        </a:p>
        <a:p>
          <a:endParaRPr lang="en-US" sz="1600" dirty="0" smtClean="0"/>
        </a:p>
        <a:p>
          <a:r>
            <a:rPr lang="en-US" sz="1600" dirty="0" smtClean="0"/>
            <a:t>+Includes explanation of risks</a:t>
          </a:r>
        </a:p>
        <a:p>
          <a:endParaRPr lang="en-US" sz="1600" dirty="0" smtClean="0"/>
        </a:p>
        <a:p>
          <a:endParaRPr lang="en-US" sz="1600" dirty="0" smtClean="0"/>
        </a:p>
        <a:p>
          <a:r>
            <a:rPr lang="en-US" sz="1600" dirty="0" smtClean="0"/>
            <a:t>+Includes references to cheat sheets and other OWASP tools</a:t>
          </a:r>
          <a:endParaRPr lang="en-US" sz="1600" dirty="0"/>
        </a:p>
      </dgm:t>
    </dgm:pt>
    <dgm:pt modelId="{239EF0C5-6B12-4767-ADD2-C600BB4E9C74}" type="parTrans" cxnId="{6F9CF986-40CB-422F-A4EC-98200BBB228F}">
      <dgm:prSet/>
      <dgm:spPr/>
      <dgm:t>
        <a:bodyPr/>
        <a:lstStyle/>
        <a:p>
          <a:endParaRPr lang="en-US"/>
        </a:p>
      </dgm:t>
    </dgm:pt>
    <dgm:pt modelId="{A3008D52-7366-43BF-9D88-577AC2178068}" type="sibTrans" cxnId="{6F9CF986-40CB-422F-A4EC-98200BBB228F}">
      <dgm:prSet/>
      <dgm:spPr/>
      <dgm:t>
        <a:bodyPr/>
        <a:lstStyle/>
        <a:p>
          <a:endParaRPr lang="en-US"/>
        </a:p>
      </dgm:t>
    </dgm:pt>
    <dgm:pt modelId="{DBD99810-CA32-4668-9AD5-9512A5182AD2}">
      <dgm:prSet phldrT="[Text]" custT="1"/>
      <dgm:spPr/>
      <dgm:t>
        <a:bodyPr/>
        <a:lstStyle/>
        <a:p>
          <a:endParaRPr lang="en-US" sz="1600" dirty="0" smtClean="0"/>
        </a:p>
        <a:p>
          <a:r>
            <a:rPr lang="en-US" sz="1600" dirty="0" smtClean="0"/>
            <a:t>-Is not mapped to security standards</a:t>
          </a:r>
        </a:p>
        <a:p>
          <a:endParaRPr lang="en-US" sz="1600" dirty="0" smtClean="0"/>
        </a:p>
        <a:p>
          <a:r>
            <a:rPr lang="en-US" sz="1600" dirty="0" smtClean="0"/>
            <a:t>-Not easily converted into other document formats</a:t>
          </a:r>
        </a:p>
        <a:p>
          <a:endParaRPr lang="en-US" sz="1600" dirty="0" smtClean="0"/>
        </a:p>
        <a:p>
          <a:r>
            <a:rPr lang="en-US" sz="1600" dirty="0" smtClean="0"/>
            <a:t>-Not always user friendly or easily searchable</a:t>
          </a:r>
          <a:endParaRPr lang="en-US" sz="1600" dirty="0"/>
        </a:p>
      </dgm:t>
    </dgm:pt>
    <dgm:pt modelId="{DCBA9CDE-1AED-4692-82DA-851B5975B39E}" type="parTrans" cxnId="{05CAA6C9-907B-40C4-B4BF-22E30AA12A80}">
      <dgm:prSet/>
      <dgm:spPr/>
      <dgm:t>
        <a:bodyPr/>
        <a:lstStyle/>
        <a:p>
          <a:endParaRPr lang="en-US"/>
        </a:p>
      </dgm:t>
    </dgm:pt>
    <dgm:pt modelId="{78CC37C7-A9E0-4550-9CB6-BC3C5D89FA80}" type="sibTrans" cxnId="{05CAA6C9-907B-40C4-B4BF-22E30AA12A80}">
      <dgm:prSet/>
      <dgm:spPr/>
      <dgm:t>
        <a:bodyPr/>
        <a:lstStyle/>
        <a:p>
          <a:endParaRPr lang="en-US"/>
        </a:p>
      </dgm:t>
    </dgm:pt>
    <dgm:pt modelId="{0DF2039F-D29F-407C-9514-A382B12F141A}" type="pres">
      <dgm:prSet presAssocID="{54B2924C-3530-4EA9-8B13-483A2DB62437}" presName="Name0" presStyleCnt="0">
        <dgm:presLayoutVars>
          <dgm:chMax val="2"/>
          <dgm:chPref val="2"/>
          <dgm:dir/>
          <dgm:animOne/>
          <dgm:resizeHandles val="exact"/>
        </dgm:presLayoutVars>
      </dgm:prSet>
      <dgm:spPr/>
      <dgm:t>
        <a:bodyPr/>
        <a:lstStyle/>
        <a:p>
          <a:endParaRPr lang="en-US"/>
        </a:p>
      </dgm:t>
    </dgm:pt>
    <dgm:pt modelId="{5814AF3B-0E12-4BCB-8583-1E66FB43F65F}" type="pres">
      <dgm:prSet presAssocID="{54B2924C-3530-4EA9-8B13-483A2DB62437}" presName="Background" presStyleLbl="bgImgPlace1" presStyleIdx="0" presStyleCnt="1"/>
      <dgm:spPr/>
    </dgm:pt>
    <dgm:pt modelId="{7FD2E3CC-EECF-4FC7-97D2-45D27327C172}" type="pres">
      <dgm:prSet presAssocID="{54B2924C-3530-4EA9-8B13-483A2DB62437}" presName="ParentText1" presStyleLbl="revTx" presStyleIdx="0" presStyleCnt="2">
        <dgm:presLayoutVars>
          <dgm:chMax val="0"/>
          <dgm:chPref val="0"/>
          <dgm:bulletEnabled val="1"/>
        </dgm:presLayoutVars>
      </dgm:prSet>
      <dgm:spPr/>
      <dgm:t>
        <a:bodyPr/>
        <a:lstStyle/>
        <a:p>
          <a:endParaRPr lang="en-US"/>
        </a:p>
      </dgm:t>
    </dgm:pt>
    <dgm:pt modelId="{86C63894-EDBB-4966-888B-5CE6FE1E3E97}" type="pres">
      <dgm:prSet presAssocID="{54B2924C-3530-4EA9-8B13-483A2DB62437}" presName="ParentText2" presStyleLbl="revTx" presStyleIdx="1" presStyleCnt="2">
        <dgm:presLayoutVars>
          <dgm:chMax val="0"/>
          <dgm:chPref val="0"/>
          <dgm:bulletEnabled val="1"/>
        </dgm:presLayoutVars>
      </dgm:prSet>
      <dgm:spPr/>
      <dgm:t>
        <a:bodyPr/>
        <a:lstStyle/>
        <a:p>
          <a:endParaRPr lang="en-US"/>
        </a:p>
      </dgm:t>
    </dgm:pt>
    <dgm:pt modelId="{FB04A9FF-EBAC-46C6-8934-14BC8E12A968}" type="pres">
      <dgm:prSet presAssocID="{54B2924C-3530-4EA9-8B13-483A2DB62437}" presName="Plus" presStyleLbl="alignNode1" presStyleIdx="0" presStyleCnt="2"/>
      <dgm:spPr/>
    </dgm:pt>
    <dgm:pt modelId="{21656DCC-C9CC-4B34-A4ED-843F8F346DA3}" type="pres">
      <dgm:prSet presAssocID="{54B2924C-3530-4EA9-8B13-483A2DB62437}" presName="Minus" presStyleLbl="alignNode1" presStyleIdx="1" presStyleCnt="2"/>
      <dgm:spPr/>
    </dgm:pt>
    <dgm:pt modelId="{044D75F0-3572-4F23-BB2C-2CB8C5D8650E}" type="pres">
      <dgm:prSet presAssocID="{54B2924C-3530-4EA9-8B13-483A2DB62437}" presName="Divider" presStyleLbl="parChTrans1D1" presStyleIdx="0" presStyleCnt="1"/>
      <dgm:spPr/>
    </dgm:pt>
  </dgm:ptLst>
  <dgm:cxnLst>
    <dgm:cxn modelId="{850A1BC3-7BC7-4846-8BA9-76E7A8DE9031}" type="presOf" srcId="{16A6BDB5-5E13-4920-801D-26195EF539E4}" destId="{7FD2E3CC-EECF-4FC7-97D2-45D27327C172}" srcOrd="0" destOrd="0" presId="urn:microsoft.com/office/officeart/2009/3/layout/PlusandMinus"/>
    <dgm:cxn modelId="{3B9353F5-B0F0-4DCD-9A51-8111BE5726F6}" type="presOf" srcId="{54B2924C-3530-4EA9-8B13-483A2DB62437}" destId="{0DF2039F-D29F-407C-9514-A382B12F141A}" srcOrd="0" destOrd="0" presId="urn:microsoft.com/office/officeart/2009/3/layout/PlusandMinus"/>
    <dgm:cxn modelId="{6F9CF986-40CB-422F-A4EC-98200BBB228F}" srcId="{54B2924C-3530-4EA9-8B13-483A2DB62437}" destId="{16A6BDB5-5E13-4920-801D-26195EF539E4}" srcOrd="0" destOrd="0" parTransId="{239EF0C5-6B12-4767-ADD2-C600BB4E9C74}" sibTransId="{A3008D52-7366-43BF-9D88-577AC2178068}"/>
    <dgm:cxn modelId="{05CAA6C9-907B-40C4-B4BF-22E30AA12A80}" srcId="{54B2924C-3530-4EA9-8B13-483A2DB62437}" destId="{DBD99810-CA32-4668-9AD5-9512A5182AD2}" srcOrd="1" destOrd="0" parTransId="{DCBA9CDE-1AED-4692-82DA-851B5975B39E}" sibTransId="{78CC37C7-A9E0-4550-9CB6-BC3C5D89FA80}"/>
    <dgm:cxn modelId="{97E47C2E-7107-4959-A6DB-6F1CB72D796E}" type="presOf" srcId="{DBD99810-CA32-4668-9AD5-9512A5182AD2}" destId="{86C63894-EDBB-4966-888B-5CE6FE1E3E97}" srcOrd="0" destOrd="0" presId="urn:microsoft.com/office/officeart/2009/3/layout/PlusandMinus"/>
    <dgm:cxn modelId="{B2F04924-D6B7-4C72-93CC-3E015E8608DF}" type="presParOf" srcId="{0DF2039F-D29F-407C-9514-A382B12F141A}" destId="{5814AF3B-0E12-4BCB-8583-1E66FB43F65F}" srcOrd="0" destOrd="0" presId="urn:microsoft.com/office/officeart/2009/3/layout/PlusandMinus"/>
    <dgm:cxn modelId="{F8F4EF7C-9642-4C68-A15C-2A9642EED1CF}" type="presParOf" srcId="{0DF2039F-D29F-407C-9514-A382B12F141A}" destId="{7FD2E3CC-EECF-4FC7-97D2-45D27327C172}" srcOrd="1" destOrd="0" presId="urn:microsoft.com/office/officeart/2009/3/layout/PlusandMinus"/>
    <dgm:cxn modelId="{573260FB-8866-4B0F-B24F-C38D246DFD9F}" type="presParOf" srcId="{0DF2039F-D29F-407C-9514-A382B12F141A}" destId="{86C63894-EDBB-4966-888B-5CE6FE1E3E97}" srcOrd="2" destOrd="0" presId="urn:microsoft.com/office/officeart/2009/3/layout/PlusandMinus"/>
    <dgm:cxn modelId="{837015BC-C54A-4E92-B22D-2B52BBB04993}" type="presParOf" srcId="{0DF2039F-D29F-407C-9514-A382B12F141A}" destId="{FB04A9FF-EBAC-46C6-8934-14BC8E12A968}" srcOrd="3" destOrd="0" presId="urn:microsoft.com/office/officeart/2009/3/layout/PlusandMinus"/>
    <dgm:cxn modelId="{B01EE4DD-0BAB-446E-A09C-49CF34FE35DD}" type="presParOf" srcId="{0DF2039F-D29F-407C-9514-A382B12F141A}" destId="{21656DCC-C9CC-4B34-A4ED-843F8F346DA3}" srcOrd="4" destOrd="0" presId="urn:microsoft.com/office/officeart/2009/3/layout/PlusandMinus"/>
    <dgm:cxn modelId="{25477B2A-509F-4D56-B839-47935B1ACFD9}" type="presParOf" srcId="{0DF2039F-D29F-407C-9514-A382B12F141A}" destId="{044D75F0-3572-4F23-BB2C-2CB8C5D8650E}"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4A2C30-63A6-401E-89D5-4A891128857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C00486F-FF4A-457A-9198-A211AE07FAE3}">
      <dgm:prSet phldrT="[Text]" custT="1"/>
      <dgm:spPr/>
      <dgm:t>
        <a:bodyPr/>
        <a:lstStyle/>
        <a:p>
          <a:r>
            <a:rPr lang="en-US" sz="1600" dirty="0" smtClean="0"/>
            <a:t>Select controls to test (document justification)</a:t>
          </a:r>
          <a:endParaRPr lang="en-US" sz="1600" dirty="0"/>
        </a:p>
      </dgm:t>
    </dgm:pt>
    <dgm:pt modelId="{1B609186-8D7B-48B7-A147-3C8F331B2259}" type="parTrans" cxnId="{DB8E8428-A1A1-4F10-A031-B9AD26589565}">
      <dgm:prSet/>
      <dgm:spPr/>
      <dgm:t>
        <a:bodyPr/>
        <a:lstStyle/>
        <a:p>
          <a:endParaRPr lang="en-US"/>
        </a:p>
      </dgm:t>
    </dgm:pt>
    <dgm:pt modelId="{32F7D76F-D918-454F-A0E3-53C5F32410E7}" type="sibTrans" cxnId="{DB8E8428-A1A1-4F10-A031-B9AD26589565}">
      <dgm:prSet/>
      <dgm:spPr/>
      <dgm:t>
        <a:bodyPr/>
        <a:lstStyle/>
        <a:p>
          <a:endParaRPr lang="en-US"/>
        </a:p>
      </dgm:t>
    </dgm:pt>
    <dgm:pt modelId="{DA83E18F-4452-4A68-B225-06B81138CA72}">
      <dgm:prSet phldrT="[Text]" custT="1"/>
      <dgm:spPr/>
      <dgm:t>
        <a:bodyPr/>
        <a:lstStyle/>
        <a:p>
          <a:r>
            <a:rPr lang="en-US" sz="1600" dirty="0" smtClean="0"/>
            <a:t>Build/test/update audit program (version control)</a:t>
          </a:r>
          <a:endParaRPr lang="en-US" sz="1600" dirty="0"/>
        </a:p>
      </dgm:t>
    </dgm:pt>
    <dgm:pt modelId="{B4CBF447-0B49-4D3C-88C9-545E686FA521}" type="parTrans" cxnId="{FA5D882A-3EB4-4AEA-9F06-19AAEFA31698}">
      <dgm:prSet/>
      <dgm:spPr/>
      <dgm:t>
        <a:bodyPr/>
        <a:lstStyle/>
        <a:p>
          <a:endParaRPr lang="en-US"/>
        </a:p>
      </dgm:t>
    </dgm:pt>
    <dgm:pt modelId="{7F7BEF5A-AA78-4273-90F5-F22549F0A974}" type="sibTrans" cxnId="{FA5D882A-3EB4-4AEA-9F06-19AAEFA31698}">
      <dgm:prSet/>
      <dgm:spPr/>
      <dgm:t>
        <a:bodyPr/>
        <a:lstStyle/>
        <a:p>
          <a:endParaRPr lang="en-US"/>
        </a:p>
      </dgm:t>
    </dgm:pt>
    <dgm:pt modelId="{58B9FE58-0FA3-43E1-B9CA-4012E03AB91B}">
      <dgm:prSet phldrT="[Text]" custT="1"/>
      <dgm:spPr/>
      <dgm:t>
        <a:bodyPr/>
        <a:lstStyle/>
        <a:p>
          <a:r>
            <a:rPr lang="en-US" sz="1600" dirty="0" smtClean="0"/>
            <a:t>Identify changes in standards, technology, and best practices</a:t>
          </a:r>
          <a:endParaRPr lang="en-US" sz="1600" dirty="0"/>
        </a:p>
      </dgm:t>
    </dgm:pt>
    <dgm:pt modelId="{78EA530B-64F2-464F-803A-2F481B9D7DC2}" type="parTrans" cxnId="{A852E1A9-1C4D-430E-8524-F1B2C76C3E66}">
      <dgm:prSet/>
      <dgm:spPr/>
      <dgm:t>
        <a:bodyPr/>
        <a:lstStyle/>
        <a:p>
          <a:endParaRPr lang="en-US"/>
        </a:p>
      </dgm:t>
    </dgm:pt>
    <dgm:pt modelId="{63FEBD79-D66C-4EC9-80CE-A2994DE65594}" type="sibTrans" cxnId="{A852E1A9-1C4D-430E-8524-F1B2C76C3E66}">
      <dgm:prSet/>
      <dgm:spPr/>
      <dgm:t>
        <a:bodyPr/>
        <a:lstStyle/>
        <a:p>
          <a:endParaRPr lang="en-US"/>
        </a:p>
      </dgm:t>
    </dgm:pt>
    <dgm:pt modelId="{9C5FBB83-0645-459A-A2BB-D9CBEF2AAD31}">
      <dgm:prSet phldrT="[Text]" custT="1"/>
      <dgm:spPr/>
      <dgm:t>
        <a:bodyPr/>
        <a:lstStyle/>
        <a:p>
          <a:r>
            <a:rPr lang="en-US" sz="1600" dirty="0" smtClean="0"/>
            <a:t>Map controls to requirements</a:t>
          </a:r>
          <a:endParaRPr lang="en-US" sz="1600" dirty="0"/>
        </a:p>
      </dgm:t>
    </dgm:pt>
    <dgm:pt modelId="{26D18FDA-53E1-4835-9A62-EE8871D71F55}" type="parTrans" cxnId="{549D123B-BA3C-459B-8C69-37B1234060C1}">
      <dgm:prSet/>
      <dgm:spPr/>
      <dgm:t>
        <a:bodyPr/>
        <a:lstStyle/>
        <a:p>
          <a:endParaRPr lang="en-US"/>
        </a:p>
      </dgm:t>
    </dgm:pt>
    <dgm:pt modelId="{A5E5AB55-A621-44BA-BA83-9A4B82006AF7}" type="sibTrans" cxnId="{549D123B-BA3C-459B-8C69-37B1234060C1}">
      <dgm:prSet/>
      <dgm:spPr/>
      <dgm:t>
        <a:bodyPr/>
        <a:lstStyle/>
        <a:p>
          <a:endParaRPr lang="en-US"/>
        </a:p>
      </dgm:t>
    </dgm:pt>
    <dgm:pt modelId="{5B903621-7D3C-49AE-87D0-2919FB5C0E54}" type="pres">
      <dgm:prSet presAssocID="{B64A2C30-63A6-401E-89D5-4A8911288576}" presName="cycle" presStyleCnt="0">
        <dgm:presLayoutVars>
          <dgm:dir/>
          <dgm:resizeHandles val="exact"/>
        </dgm:presLayoutVars>
      </dgm:prSet>
      <dgm:spPr/>
      <dgm:t>
        <a:bodyPr/>
        <a:lstStyle/>
        <a:p>
          <a:endParaRPr lang="en-US"/>
        </a:p>
      </dgm:t>
    </dgm:pt>
    <dgm:pt modelId="{CDA788B2-E86C-4A86-B51B-3A2840DF1BDF}" type="pres">
      <dgm:prSet presAssocID="{8C00486F-FF4A-457A-9198-A211AE07FAE3}" presName="dummy" presStyleCnt="0"/>
      <dgm:spPr/>
    </dgm:pt>
    <dgm:pt modelId="{B31AEBC2-C141-45D9-A236-645E5749E8BC}" type="pres">
      <dgm:prSet presAssocID="{8C00486F-FF4A-457A-9198-A211AE07FAE3}" presName="node" presStyleLbl="revTx" presStyleIdx="0" presStyleCnt="4">
        <dgm:presLayoutVars>
          <dgm:bulletEnabled val="1"/>
        </dgm:presLayoutVars>
      </dgm:prSet>
      <dgm:spPr/>
      <dgm:t>
        <a:bodyPr/>
        <a:lstStyle/>
        <a:p>
          <a:endParaRPr lang="en-US"/>
        </a:p>
      </dgm:t>
    </dgm:pt>
    <dgm:pt modelId="{29EF94FA-28CC-4D23-B07C-8C01EFC53361}" type="pres">
      <dgm:prSet presAssocID="{32F7D76F-D918-454F-A0E3-53C5F32410E7}" presName="sibTrans" presStyleLbl="node1" presStyleIdx="0" presStyleCnt="4"/>
      <dgm:spPr/>
      <dgm:t>
        <a:bodyPr/>
        <a:lstStyle/>
        <a:p>
          <a:endParaRPr lang="en-US"/>
        </a:p>
      </dgm:t>
    </dgm:pt>
    <dgm:pt modelId="{56CAC394-DF65-46E7-B901-4208AE7ABBBC}" type="pres">
      <dgm:prSet presAssocID="{DA83E18F-4452-4A68-B225-06B81138CA72}" presName="dummy" presStyleCnt="0"/>
      <dgm:spPr/>
    </dgm:pt>
    <dgm:pt modelId="{F26CBBE5-8785-4D81-BCEE-72F8E34D607B}" type="pres">
      <dgm:prSet presAssocID="{DA83E18F-4452-4A68-B225-06B81138CA72}" presName="node" presStyleLbl="revTx" presStyleIdx="1" presStyleCnt="4">
        <dgm:presLayoutVars>
          <dgm:bulletEnabled val="1"/>
        </dgm:presLayoutVars>
      </dgm:prSet>
      <dgm:spPr/>
      <dgm:t>
        <a:bodyPr/>
        <a:lstStyle/>
        <a:p>
          <a:endParaRPr lang="en-US"/>
        </a:p>
      </dgm:t>
    </dgm:pt>
    <dgm:pt modelId="{47DD4D1D-A68F-4CAE-AE9F-0392CF82A65F}" type="pres">
      <dgm:prSet presAssocID="{7F7BEF5A-AA78-4273-90F5-F22549F0A974}" presName="sibTrans" presStyleLbl="node1" presStyleIdx="1" presStyleCnt="4"/>
      <dgm:spPr/>
      <dgm:t>
        <a:bodyPr/>
        <a:lstStyle/>
        <a:p>
          <a:endParaRPr lang="en-US"/>
        </a:p>
      </dgm:t>
    </dgm:pt>
    <dgm:pt modelId="{74042640-220E-4CF8-A7E5-C8D1562D5119}" type="pres">
      <dgm:prSet presAssocID="{58B9FE58-0FA3-43E1-B9CA-4012E03AB91B}" presName="dummy" presStyleCnt="0"/>
      <dgm:spPr/>
    </dgm:pt>
    <dgm:pt modelId="{3B073CAA-73B8-4B17-8912-3F6C98402EE3}" type="pres">
      <dgm:prSet presAssocID="{58B9FE58-0FA3-43E1-B9CA-4012E03AB91B}" presName="node" presStyleLbl="revTx" presStyleIdx="2" presStyleCnt="4">
        <dgm:presLayoutVars>
          <dgm:bulletEnabled val="1"/>
        </dgm:presLayoutVars>
      </dgm:prSet>
      <dgm:spPr/>
      <dgm:t>
        <a:bodyPr/>
        <a:lstStyle/>
        <a:p>
          <a:endParaRPr lang="en-US"/>
        </a:p>
      </dgm:t>
    </dgm:pt>
    <dgm:pt modelId="{596F8A50-450A-485E-B36D-E1EAD1CAD632}" type="pres">
      <dgm:prSet presAssocID="{63FEBD79-D66C-4EC9-80CE-A2994DE65594}" presName="sibTrans" presStyleLbl="node1" presStyleIdx="2" presStyleCnt="4"/>
      <dgm:spPr/>
      <dgm:t>
        <a:bodyPr/>
        <a:lstStyle/>
        <a:p>
          <a:endParaRPr lang="en-US"/>
        </a:p>
      </dgm:t>
    </dgm:pt>
    <dgm:pt modelId="{E5F114EB-2D36-4CD8-A9BD-FE0733844B20}" type="pres">
      <dgm:prSet presAssocID="{9C5FBB83-0645-459A-A2BB-D9CBEF2AAD31}" presName="dummy" presStyleCnt="0"/>
      <dgm:spPr/>
    </dgm:pt>
    <dgm:pt modelId="{1874A61C-9F0B-4692-97F2-D992287861B8}" type="pres">
      <dgm:prSet presAssocID="{9C5FBB83-0645-459A-A2BB-D9CBEF2AAD31}" presName="node" presStyleLbl="revTx" presStyleIdx="3" presStyleCnt="4">
        <dgm:presLayoutVars>
          <dgm:bulletEnabled val="1"/>
        </dgm:presLayoutVars>
      </dgm:prSet>
      <dgm:spPr/>
      <dgm:t>
        <a:bodyPr/>
        <a:lstStyle/>
        <a:p>
          <a:endParaRPr lang="en-US"/>
        </a:p>
      </dgm:t>
    </dgm:pt>
    <dgm:pt modelId="{8FCDD9F2-57F6-46A1-9308-BD50A366F303}" type="pres">
      <dgm:prSet presAssocID="{A5E5AB55-A621-44BA-BA83-9A4B82006AF7}" presName="sibTrans" presStyleLbl="node1" presStyleIdx="3" presStyleCnt="4"/>
      <dgm:spPr/>
      <dgm:t>
        <a:bodyPr/>
        <a:lstStyle/>
        <a:p>
          <a:endParaRPr lang="en-US"/>
        </a:p>
      </dgm:t>
    </dgm:pt>
  </dgm:ptLst>
  <dgm:cxnLst>
    <dgm:cxn modelId="{2C534D5F-451F-4F08-AE9F-A671B10E4180}" type="presOf" srcId="{32F7D76F-D918-454F-A0E3-53C5F32410E7}" destId="{29EF94FA-28CC-4D23-B07C-8C01EFC53361}" srcOrd="0" destOrd="0" presId="urn:microsoft.com/office/officeart/2005/8/layout/cycle1"/>
    <dgm:cxn modelId="{57B359D2-3C73-45C1-A3B6-BB461BE606FC}" type="presOf" srcId="{9C5FBB83-0645-459A-A2BB-D9CBEF2AAD31}" destId="{1874A61C-9F0B-4692-97F2-D992287861B8}" srcOrd="0" destOrd="0" presId="urn:microsoft.com/office/officeart/2005/8/layout/cycle1"/>
    <dgm:cxn modelId="{E4EC4C0A-D617-454B-B1E4-CEB3D001342B}" type="presOf" srcId="{B64A2C30-63A6-401E-89D5-4A8911288576}" destId="{5B903621-7D3C-49AE-87D0-2919FB5C0E54}" srcOrd="0" destOrd="0" presId="urn:microsoft.com/office/officeart/2005/8/layout/cycle1"/>
    <dgm:cxn modelId="{DB8E8428-A1A1-4F10-A031-B9AD26589565}" srcId="{B64A2C30-63A6-401E-89D5-4A8911288576}" destId="{8C00486F-FF4A-457A-9198-A211AE07FAE3}" srcOrd="0" destOrd="0" parTransId="{1B609186-8D7B-48B7-A147-3C8F331B2259}" sibTransId="{32F7D76F-D918-454F-A0E3-53C5F32410E7}"/>
    <dgm:cxn modelId="{3279CBA6-DD69-4342-A96B-184232835E92}" type="presOf" srcId="{63FEBD79-D66C-4EC9-80CE-A2994DE65594}" destId="{596F8A50-450A-485E-B36D-E1EAD1CAD632}" srcOrd="0" destOrd="0" presId="urn:microsoft.com/office/officeart/2005/8/layout/cycle1"/>
    <dgm:cxn modelId="{2853AA05-3F7A-44B0-9EE9-14F0376CB619}" type="presOf" srcId="{8C00486F-FF4A-457A-9198-A211AE07FAE3}" destId="{B31AEBC2-C141-45D9-A236-645E5749E8BC}" srcOrd="0" destOrd="0" presId="urn:microsoft.com/office/officeart/2005/8/layout/cycle1"/>
    <dgm:cxn modelId="{CCB32AF7-92FA-46F6-805B-D4EF38550BDF}" type="presOf" srcId="{58B9FE58-0FA3-43E1-B9CA-4012E03AB91B}" destId="{3B073CAA-73B8-4B17-8912-3F6C98402EE3}" srcOrd="0" destOrd="0" presId="urn:microsoft.com/office/officeart/2005/8/layout/cycle1"/>
    <dgm:cxn modelId="{549D123B-BA3C-459B-8C69-37B1234060C1}" srcId="{B64A2C30-63A6-401E-89D5-4A8911288576}" destId="{9C5FBB83-0645-459A-A2BB-D9CBEF2AAD31}" srcOrd="3" destOrd="0" parTransId="{26D18FDA-53E1-4835-9A62-EE8871D71F55}" sibTransId="{A5E5AB55-A621-44BA-BA83-9A4B82006AF7}"/>
    <dgm:cxn modelId="{32F30E2D-1365-4BBE-B8EC-A94BD4D69008}" type="presOf" srcId="{DA83E18F-4452-4A68-B225-06B81138CA72}" destId="{F26CBBE5-8785-4D81-BCEE-72F8E34D607B}" srcOrd="0" destOrd="0" presId="urn:microsoft.com/office/officeart/2005/8/layout/cycle1"/>
    <dgm:cxn modelId="{6E4D611A-D88C-46CB-B028-4CEB7A3763EB}" type="presOf" srcId="{7F7BEF5A-AA78-4273-90F5-F22549F0A974}" destId="{47DD4D1D-A68F-4CAE-AE9F-0392CF82A65F}" srcOrd="0" destOrd="0" presId="urn:microsoft.com/office/officeart/2005/8/layout/cycle1"/>
    <dgm:cxn modelId="{FA5D882A-3EB4-4AEA-9F06-19AAEFA31698}" srcId="{B64A2C30-63A6-401E-89D5-4A8911288576}" destId="{DA83E18F-4452-4A68-B225-06B81138CA72}" srcOrd="1" destOrd="0" parTransId="{B4CBF447-0B49-4D3C-88C9-545E686FA521}" sibTransId="{7F7BEF5A-AA78-4273-90F5-F22549F0A974}"/>
    <dgm:cxn modelId="{A852E1A9-1C4D-430E-8524-F1B2C76C3E66}" srcId="{B64A2C30-63A6-401E-89D5-4A8911288576}" destId="{58B9FE58-0FA3-43E1-B9CA-4012E03AB91B}" srcOrd="2" destOrd="0" parTransId="{78EA530B-64F2-464F-803A-2F481B9D7DC2}" sibTransId="{63FEBD79-D66C-4EC9-80CE-A2994DE65594}"/>
    <dgm:cxn modelId="{752BE005-D5A5-410E-9873-886024D5357E}" type="presOf" srcId="{A5E5AB55-A621-44BA-BA83-9A4B82006AF7}" destId="{8FCDD9F2-57F6-46A1-9308-BD50A366F303}" srcOrd="0" destOrd="0" presId="urn:microsoft.com/office/officeart/2005/8/layout/cycle1"/>
    <dgm:cxn modelId="{FA1FF3C0-28C3-4C20-B8DD-0CDC2B04E7D8}" type="presParOf" srcId="{5B903621-7D3C-49AE-87D0-2919FB5C0E54}" destId="{CDA788B2-E86C-4A86-B51B-3A2840DF1BDF}" srcOrd="0" destOrd="0" presId="urn:microsoft.com/office/officeart/2005/8/layout/cycle1"/>
    <dgm:cxn modelId="{8D17715E-735E-4785-A094-610DF12010A3}" type="presParOf" srcId="{5B903621-7D3C-49AE-87D0-2919FB5C0E54}" destId="{B31AEBC2-C141-45D9-A236-645E5749E8BC}" srcOrd="1" destOrd="0" presId="urn:microsoft.com/office/officeart/2005/8/layout/cycle1"/>
    <dgm:cxn modelId="{C07F85C0-04A7-4093-852E-20F3128E28B4}" type="presParOf" srcId="{5B903621-7D3C-49AE-87D0-2919FB5C0E54}" destId="{29EF94FA-28CC-4D23-B07C-8C01EFC53361}" srcOrd="2" destOrd="0" presId="urn:microsoft.com/office/officeart/2005/8/layout/cycle1"/>
    <dgm:cxn modelId="{C0E0B94A-3894-4825-9AA2-746888561DAD}" type="presParOf" srcId="{5B903621-7D3C-49AE-87D0-2919FB5C0E54}" destId="{56CAC394-DF65-46E7-B901-4208AE7ABBBC}" srcOrd="3" destOrd="0" presId="urn:microsoft.com/office/officeart/2005/8/layout/cycle1"/>
    <dgm:cxn modelId="{D1864FA9-B79D-4C1D-AE57-5F498F1AE1E7}" type="presParOf" srcId="{5B903621-7D3C-49AE-87D0-2919FB5C0E54}" destId="{F26CBBE5-8785-4D81-BCEE-72F8E34D607B}" srcOrd="4" destOrd="0" presId="urn:microsoft.com/office/officeart/2005/8/layout/cycle1"/>
    <dgm:cxn modelId="{2BAB145A-2B1D-4586-B0EF-F00E7012C143}" type="presParOf" srcId="{5B903621-7D3C-49AE-87D0-2919FB5C0E54}" destId="{47DD4D1D-A68F-4CAE-AE9F-0392CF82A65F}" srcOrd="5" destOrd="0" presId="urn:microsoft.com/office/officeart/2005/8/layout/cycle1"/>
    <dgm:cxn modelId="{D61D0192-D768-4AC1-A361-E4F643C3C456}" type="presParOf" srcId="{5B903621-7D3C-49AE-87D0-2919FB5C0E54}" destId="{74042640-220E-4CF8-A7E5-C8D1562D5119}" srcOrd="6" destOrd="0" presId="urn:microsoft.com/office/officeart/2005/8/layout/cycle1"/>
    <dgm:cxn modelId="{BABFEC23-AC6D-4066-885F-D3CA292B6CA5}" type="presParOf" srcId="{5B903621-7D3C-49AE-87D0-2919FB5C0E54}" destId="{3B073CAA-73B8-4B17-8912-3F6C98402EE3}" srcOrd="7" destOrd="0" presId="urn:microsoft.com/office/officeart/2005/8/layout/cycle1"/>
    <dgm:cxn modelId="{CF4710FE-B163-42C6-8315-25AB9C235E0D}" type="presParOf" srcId="{5B903621-7D3C-49AE-87D0-2919FB5C0E54}" destId="{596F8A50-450A-485E-B36D-E1EAD1CAD632}" srcOrd="8" destOrd="0" presId="urn:microsoft.com/office/officeart/2005/8/layout/cycle1"/>
    <dgm:cxn modelId="{3FD93DC5-017D-45D3-889D-178C692547B0}" type="presParOf" srcId="{5B903621-7D3C-49AE-87D0-2919FB5C0E54}" destId="{E5F114EB-2D36-4CD8-A9BD-FE0733844B20}" srcOrd="9" destOrd="0" presId="urn:microsoft.com/office/officeart/2005/8/layout/cycle1"/>
    <dgm:cxn modelId="{980EF8BA-BBB1-4879-B675-C378D35B687C}" type="presParOf" srcId="{5B903621-7D3C-49AE-87D0-2919FB5C0E54}" destId="{1874A61C-9F0B-4692-97F2-D992287861B8}" srcOrd="10" destOrd="0" presId="urn:microsoft.com/office/officeart/2005/8/layout/cycle1"/>
    <dgm:cxn modelId="{0D22E3F2-80D0-408E-B96D-37E5D90EBCA1}" type="presParOf" srcId="{5B903621-7D3C-49AE-87D0-2919FB5C0E54}" destId="{8FCDD9F2-57F6-46A1-9308-BD50A366F303}"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185512-ED25-4548-9D2D-CE57FE3A35B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0CBBC5B-5BDB-4452-8A55-CAED390875E0}">
      <dgm:prSet phldrT="[Text]"/>
      <dgm:spPr/>
      <dgm:t>
        <a:bodyPr/>
        <a:lstStyle/>
        <a:p>
          <a:r>
            <a:rPr lang="en-US" dirty="0" smtClean="0"/>
            <a:t>Security Standard Requirements</a:t>
          </a:r>
          <a:endParaRPr lang="en-US" dirty="0"/>
        </a:p>
      </dgm:t>
    </dgm:pt>
    <dgm:pt modelId="{C034779F-AEA8-47BC-8B84-85A517F0CBE0}" type="parTrans" cxnId="{D42FF4E6-01DC-41E6-9787-CAB9265D2B6F}">
      <dgm:prSet/>
      <dgm:spPr/>
      <dgm:t>
        <a:bodyPr/>
        <a:lstStyle/>
        <a:p>
          <a:endParaRPr lang="en-US"/>
        </a:p>
      </dgm:t>
    </dgm:pt>
    <dgm:pt modelId="{48B3B31E-1AE9-49A9-8139-6183EF8653B5}" type="sibTrans" cxnId="{D42FF4E6-01DC-41E6-9787-CAB9265D2B6F}">
      <dgm:prSet/>
      <dgm:spPr/>
      <dgm:t>
        <a:bodyPr/>
        <a:lstStyle/>
        <a:p>
          <a:endParaRPr lang="en-US"/>
        </a:p>
      </dgm:t>
    </dgm:pt>
    <dgm:pt modelId="{A4EA5714-F546-49DF-8E18-5AAA93F5AEFF}">
      <dgm:prSet phldrT="[Text]"/>
      <dgm:spPr/>
      <dgm:t>
        <a:bodyPr/>
        <a:lstStyle/>
        <a:p>
          <a:r>
            <a:rPr lang="en-US" dirty="0" smtClean="0"/>
            <a:t>Type of Audit</a:t>
          </a:r>
          <a:endParaRPr lang="en-US" dirty="0"/>
        </a:p>
      </dgm:t>
    </dgm:pt>
    <dgm:pt modelId="{0BC2B3C4-889E-4E8C-B903-5FC06FA51284}" type="parTrans" cxnId="{648D818E-4009-4ED7-BBBA-8A0C201BEF56}">
      <dgm:prSet/>
      <dgm:spPr/>
      <dgm:t>
        <a:bodyPr/>
        <a:lstStyle/>
        <a:p>
          <a:endParaRPr lang="en-US"/>
        </a:p>
      </dgm:t>
    </dgm:pt>
    <dgm:pt modelId="{FE8650D0-12DF-4928-8073-60D76FBD6766}" type="sibTrans" cxnId="{648D818E-4009-4ED7-BBBA-8A0C201BEF56}">
      <dgm:prSet/>
      <dgm:spPr/>
      <dgm:t>
        <a:bodyPr/>
        <a:lstStyle/>
        <a:p>
          <a:endParaRPr lang="en-US"/>
        </a:p>
      </dgm:t>
    </dgm:pt>
    <dgm:pt modelId="{A36424D0-1909-4658-8FB6-BEE19CA3597E}">
      <dgm:prSet phldrT="[Text]"/>
      <dgm:spPr/>
      <dgm:t>
        <a:bodyPr/>
        <a:lstStyle/>
        <a:p>
          <a:r>
            <a:rPr lang="en-US" dirty="0" smtClean="0"/>
            <a:t>Organizational Risks</a:t>
          </a:r>
          <a:endParaRPr lang="en-US" dirty="0"/>
        </a:p>
      </dgm:t>
    </dgm:pt>
    <dgm:pt modelId="{156AD4DE-F199-49AE-90C7-25A75CCDE37C}" type="parTrans" cxnId="{A150090B-8D49-440C-9F0E-567D2A197E67}">
      <dgm:prSet/>
      <dgm:spPr/>
      <dgm:t>
        <a:bodyPr/>
        <a:lstStyle/>
        <a:p>
          <a:endParaRPr lang="en-US"/>
        </a:p>
      </dgm:t>
    </dgm:pt>
    <dgm:pt modelId="{79F1C0BC-FFB2-4492-8CCB-2B667B1D84C6}" type="sibTrans" cxnId="{A150090B-8D49-440C-9F0E-567D2A197E67}">
      <dgm:prSet/>
      <dgm:spPr/>
      <dgm:t>
        <a:bodyPr/>
        <a:lstStyle/>
        <a:p>
          <a:endParaRPr lang="en-US"/>
        </a:p>
      </dgm:t>
    </dgm:pt>
    <dgm:pt modelId="{87331A63-9BA4-4336-9FD8-E75B9682ED5C}">
      <dgm:prSet phldrT="[Text]"/>
      <dgm:spPr/>
      <dgm:t>
        <a:bodyPr/>
        <a:lstStyle/>
        <a:p>
          <a:r>
            <a:rPr lang="en-US" dirty="0" smtClean="0"/>
            <a:t>Auditing Standards</a:t>
          </a:r>
          <a:endParaRPr lang="en-US" dirty="0"/>
        </a:p>
      </dgm:t>
    </dgm:pt>
    <dgm:pt modelId="{50235915-2CA6-4FF4-83C2-4AE62B7483FF}" type="parTrans" cxnId="{319FBD12-0E79-46FD-86A3-A6041ED4E4EC}">
      <dgm:prSet/>
      <dgm:spPr/>
      <dgm:t>
        <a:bodyPr/>
        <a:lstStyle/>
        <a:p>
          <a:endParaRPr lang="en-US"/>
        </a:p>
      </dgm:t>
    </dgm:pt>
    <dgm:pt modelId="{A786ED14-C2B0-4524-9F4A-FC19FF12504F}" type="sibTrans" cxnId="{319FBD12-0E79-46FD-86A3-A6041ED4E4EC}">
      <dgm:prSet/>
      <dgm:spPr/>
      <dgm:t>
        <a:bodyPr/>
        <a:lstStyle/>
        <a:p>
          <a:endParaRPr lang="en-US"/>
        </a:p>
      </dgm:t>
    </dgm:pt>
    <dgm:pt modelId="{CEFB701A-218F-4094-B720-813A773F8C1F}">
      <dgm:prSet phldrT="[Text]"/>
      <dgm:spPr/>
      <dgm:t>
        <a:bodyPr/>
        <a:lstStyle/>
        <a:p>
          <a:r>
            <a:rPr lang="en-US" dirty="0" smtClean="0"/>
            <a:t>System/data classification and criticality</a:t>
          </a:r>
          <a:endParaRPr lang="en-US" dirty="0"/>
        </a:p>
      </dgm:t>
    </dgm:pt>
    <dgm:pt modelId="{6EFFF397-CBF3-4316-A56B-6BC2952AA858}" type="parTrans" cxnId="{88B0112B-5C48-44EC-BDEE-664C0A1A7997}">
      <dgm:prSet/>
      <dgm:spPr/>
      <dgm:t>
        <a:bodyPr/>
        <a:lstStyle/>
        <a:p>
          <a:endParaRPr lang="en-US"/>
        </a:p>
      </dgm:t>
    </dgm:pt>
    <dgm:pt modelId="{750F6AD2-8649-4B03-AE8B-60228D31A6D5}" type="sibTrans" cxnId="{88B0112B-5C48-44EC-BDEE-664C0A1A7997}">
      <dgm:prSet/>
      <dgm:spPr/>
      <dgm:t>
        <a:bodyPr/>
        <a:lstStyle/>
        <a:p>
          <a:endParaRPr lang="en-US"/>
        </a:p>
      </dgm:t>
    </dgm:pt>
    <dgm:pt modelId="{7D79A9A9-CE44-474F-A642-278176DAABB7}">
      <dgm:prSet phldrT="[Text]"/>
      <dgm:spPr/>
      <dgm:t>
        <a:bodyPr/>
        <a:lstStyle/>
        <a:p>
          <a:r>
            <a:rPr lang="en-US" dirty="0" smtClean="0"/>
            <a:t>Resource limitations</a:t>
          </a:r>
          <a:endParaRPr lang="en-US" dirty="0"/>
        </a:p>
      </dgm:t>
    </dgm:pt>
    <dgm:pt modelId="{BCADB110-23D5-4622-9781-22791C5967DA}" type="parTrans" cxnId="{DFF341F9-CC59-4673-9CFD-072CE8189835}">
      <dgm:prSet/>
      <dgm:spPr/>
      <dgm:t>
        <a:bodyPr/>
        <a:lstStyle/>
        <a:p>
          <a:endParaRPr lang="en-US"/>
        </a:p>
      </dgm:t>
    </dgm:pt>
    <dgm:pt modelId="{C1B7B3C3-E324-45BC-BEB2-FE45DBD0647A}" type="sibTrans" cxnId="{DFF341F9-CC59-4673-9CFD-072CE8189835}">
      <dgm:prSet/>
      <dgm:spPr/>
      <dgm:t>
        <a:bodyPr/>
        <a:lstStyle/>
        <a:p>
          <a:endParaRPr lang="en-US"/>
        </a:p>
      </dgm:t>
    </dgm:pt>
    <dgm:pt modelId="{C05E5B49-0F2E-4831-810F-1A764648C103}" type="pres">
      <dgm:prSet presAssocID="{FE185512-ED25-4548-9D2D-CE57FE3A35BD}" presName="diagram" presStyleCnt="0">
        <dgm:presLayoutVars>
          <dgm:dir/>
          <dgm:resizeHandles val="exact"/>
        </dgm:presLayoutVars>
      </dgm:prSet>
      <dgm:spPr/>
      <dgm:t>
        <a:bodyPr/>
        <a:lstStyle/>
        <a:p>
          <a:endParaRPr lang="en-US"/>
        </a:p>
      </dgm:t>
    </dgm:pt>
    <dgm:pt modelId="{75E8FC64-5E98-4BAD-B1B9-86E363582F0E}" type="pres">
      <dgm:prSet presAssocID="{10CBBC5B-5BDB-4452-8A55-CAED390875E0}" presName="node" presStyleLbl="node1" presStyleIdx="0" presStyleCnt="6">
        <dgm:presLayoutVars>
          <dgm:bulletEnabled val="1"/>
        </dgm:presLayoutVars>
      </dgm:prSet>
      <dgm:spPr/>
      <dgm:t>
        <a:bodyPr/>
        <a:lstStyle/>
        <a:p>
          <a:endParaRPr lang="en-US"/>
        </a:p>
      </dgm:t>
    </dgm:pt>
    <dgm:pt modelId="{8346E5F2-B42B-4500-9B77-21363AFD8051}" type="pres">
      <dgm:prSet presAssocID="{48B3B31E-1AE9-49A9-8139-6183EF8653B5}" presName="sibTrans" presStyleCnt="0"/>
      <dgm:spPr/>
    </dgm:pt>
    <dgm:pt modelId="{19DD9597-0579-465B-A7AA-05E549978040}" type="pres">
      <dgm:prSet presAssocID="{A4EA5714-F546-49DF-8E18-5AAA93F5AEFF}" presName="node" presStyleLbl="node1" presStyleIdx="1" presStyleCnt="6">
        <dgm:presLayoutVars>
          <dgm:bulletEnabled val="1"/>
        </dgm:presLayoutVars>
      </dgm:prSet>
      <dgm:spPr/>
      <dgm:t>
        <a:bodyPr/>
        <a:lstStyle/>
        <a:p>
          <a:endParaRPr lang="en-US"/>
        </a:p>
      </dgm:t>
    </dgm:pt>
    <dgm:pt modelId="{63636D82-80C9-48E3-BFB5-356F1CB18057}" type="pres">
      <dgm:prSet presAssocID="{FE8650D0-12DF-4928-8073-60D76FBD6766}" presName="sibTrans" presStyleCnt="0"/>
      <dgm:spPr/>
    </dgm:pt>
    <dgm:pt modelId="{CC679564-CC6B-4722-85FF-734611F971EB}" type="pres">
      <dgm:prSet presAssocID="{A36424D0-1909-4658-8FB6-BEE19CA3597E}" presName="node" presStyleLbl="node1" presStyleIdx="2" presStyleCnt="6">
        <dgm:presLayoutVars>
          <dgm:bulletEnabled val="1"/>
        </dgm:presLayoutVars>
      </dgm:prSet>
      <dgm:spPr/>
      <dgm:t>
        <a:bodyPr/>
        <a:lstStyle/>
        <a:p>
          <a:endParaRPr lang="en-US"/>
        </a:p>
      </dgm:t>
    </dgm:pt>
    <dgm:pt modelId="{91CE799C-B0D5-4756-9062-D10B7A97B0E2}" type="pres">
      <dgm:prSet presAssocID="{79F1C0BC-FFB2-4492-8CCB-2B667B1D84C6}" presName="sibTrans" presStyleCnt="0"/>
      <dgm:spPr/>
    </dgm:pt>
    <dgm:pt modelId="{908B6952-D280-4E43-820B-CA400D1E0F17}" type="pres">
      <dgm:prSet presAssocID="{87331A63-9BA4-4336-9FD8-E75B9682ED5C}" presName="node" presStyleLbl="node1" presStyleIdx="3" presStyleCnt="6">
        <dgm:presLayoutVars>
          <dgm:bulletEnabled val="1"/>
        </dgm:presLayoutVars>
      </dgm:prSet>
      <dgm:spPr/>
      <dgm:t>
        <a:bodyPr/>
        <a:lstStyle/>
        <a:p>
          <a:endParaRPr lang="en-US"/>
        </a:p>
      </dgm:t>
    </dgm:pt>
    <dgm:pt modelId="{A05063B2-51BB-443F-8E95-D34E56217478}" type="pres">
      <dgm:prSet presAssocID="{A786ED14-C2B0-4524-9F4A-FC19FF12504F}" presName="sibTrans" presStyleCnt="0"/>
      <dgm:spPr/>
    </dgm:pt>
    <dgm:pt modelId="{71906849-76D3-4BB6-A981-8431800E87C9}" type="pres">
      <dgm:prSet presAssocID="{CEFB701A-218F-4094-B720-813A773F8C1F}" presName="node" presStyleLbl="node1" presStyleIdx="4" presStyleCnt="6">
        <dgm:presLayoutVars>
          <dgm:bulletEnabled val="1"/>
        </dgm:presLayoutVars>
      </dgm:prSet>
      <dgm:spPr/>
      <dgm:t>
        <a:bodyPr/>
        <a:lstStyle/>
        <a:p>
          <a:endParaRPr lang="en-US"/>
        </a:p>
      </dgm:t>
    </dgm:pt>
    <dgm:pt modelId="{B3A413E3-2EDB-4D29-94FB-ECED7B77D877}" type="pres">
      <dgm:prSet presAssocID="{750F6AD2-8649-4B03-AE8B-60228D31A6D5}" presName="sibTrans" presStyleCnt="0"/>
      <dgm:spPr/>
    </dgm:pt>
    <dgm:pt modelId="{A382B225-9854-46AD-B1C0-C4233844E3A2}" type="pres">
      <dgm:prSet presAssocID="{7D79A9A9-CE44-474F-A642-278176DAABB7}" presName="node" presStyleLbl="node1" presStyleIdx="5" presStyleCnt="6">
        <dgm:presLayoutVars>
          <dgm:bulletEnabled val="1"/>
        </dgm:presLayoutVars>
      </dgm:prSet>
      <dgm:spPr/>
      <dgm:t>
        <a:bodyPr/>
        <a:lstStyle/>
        <a:p>
          <a:endParaRPr lang="en-US"/>
        </a:p>
      </dgm:t>
    </dgm:pt>
  </dgm:ptLst>
  <dgm:cxnLst>
    <dgm:cxn modelId="{F3B36C32-99C9-4491-9C4D-9EABA747260E}" type="presOf" srcId="{A36424D0-1909-4658-8FB6-BEE19CA3597E}" destId="{CC679564-CC6B-4722-85FF-734611F971EB}" srcOrd="0" destOrd="0" presId="urn:microsoft.com/office/officeart/2005/8/layout/default"/>
    <dgm:cxn modelId="{60979E1B-B1E2-4364-9D18-9B49FE2062D3}" type="presOf" srcId="{CEFB701A-218F-4094-B720-813A773F8C1F}" destId="{71906849-76D3-4BB6-A981-8431800E87C9}" srcOrd="0" destOrd="0" presId="urn:microsoft.com/office/officeart/2005/8/layout/default"/>
    <dgm:cxn modelId="{88B0112B-5C48-44EC-BDEE-664C0A1A7997}" srcId="{FE185512-ED25-4548-9D2D-CE57FE3A35BD}" destId="{CEFB701A-218F-4094-B720-813A773F8C1F}" srcOrd="4" destOrd="0" parTransId="{6EFFF397-CBF3-4316-A56B-6BC2952AA858}" sibTransId="{750F6AD2-8649-4B03-AE8B-60228D31A6D5}"/>
    <dgm:cxn modelId="{BC37B064-9094-4BCF-8504-B6F5B8234FF1}" type="presOf" srcId="{A4EA5714-F546-49DF-8E18-5AAA93F5AEFF}" destId="{19DD9597-0579-465B-A7AA-05E549978040}" srcOrd="0" destOrd="0" presId="urn:microsoft.com/office/officeart/2005/8/layout/default"/>
    <dgm:cxn modelId="{648D818E-4009-4ED7-BBBA-8A0C201BEF56}" srcId="{FE185512-ED25-4548-9D2D-CE57FE3A35BD}" destId="{A4EA5714-F546-49DF-8E18-5AAA93F5AEFF}" srcOrd="1" destOrd="0" parTransId="{0BC2B3C4-889E-4E8C-B903-5FC06FA51284}" sibTransId="{FE8650D0-12DF-4928-8073-60D76FBD6766}"/>
    <dgm:cxn modelId="{D42FF4E6-01DC-41E6-9787-CAB9265D2B6F}" srcId="{FE185512-ED25-4548-9D2D-CE57FE3A35BD}" destId="{10CBBC5B-5BDB-4452-8A55-CAED390875E0}" srcOrd="0" destOrd="0" parTransId="{C034779F-AEA8-47BC-8B84-85A517F0CBE0}" sibTransId="{48B3B31E-1AE9-49A9-8139-6183EF8653B5}"/>
    <dgm:cxn modelId="{5745606A-9E42-423D-A9FA-17C9E3B43813}" type="presOf" srcId="{7D79A9A9-CE44-474F-A642-278176DAABB7}" destId="{A382B225-9854-46AD-B1C0-C4233844E3A2}" srcOrd="0" destOrd="0" presId="urn:microsoft.com/office/officeart/2005/8/layout/default"/>
    <dgm:cxn modelId="{DFF341F9-CC59-4673-9CFD-072CE8189835}" srcId="{FE185512-ED25-4548-9D2D-CE57FE3A35BD}" destId="{7D79A9A9-CE44-474F-A642-278176DAABB7}" srcOrd="5" destOrd="0" parTransId="{BCADB110-23D5-4622-9781-22791C5967DA}" sibTransId="{C1B7B3C3-E324-45BC-BEB2-FE45DBD0647A}"/>
    <dgm:cxn modelId="{A0DA6724-4589-4806-86D3-2804C6679AFA}" type="presOf" srcId="{10CBBC5B-5BDB-4452-8A55-CAED390875E0}" destId="{75E8FC64-5E98-4BAD-B1B9-86E363582F0E}" srcOrd="0" destOrd="0" presId="urn:microsoft.com/office/officeart/2005/8/layout/default"/>
    <dgm:cxn modelId="{7566108E-D552-4472-996B-24BD9DDC6136}" type="presOf" srcId="{FE185512-ED25-4548-9D2D-CE57FE3A35BD}" destId="{C05E5B49-0F2E-4831-810F-1A764648C103}" srcOrd="0" destOrd="0" presId="urn:microsoft.com/office/officeart/2005/8/layout/default"/>
    <dgm:cxn modelId="{A150090B-8D49-440C-9F0E-567D2A197E67}" srcId="{FE185512-ED25-4548-9D2D-CE57FE3A35BD}" destId="{A36424D0-1909-4658-8FB6-BEE19CA3597E}" srcOrd="2" destOrd="0" parTransId="{156AD4DE-F199-49AE-90C7-25A75CCDE37C}" sibTransId="{79F1C0BC-FFB2-4492-8CCB-2B667B1D84C6}"/>
    <dgm:cxn modelId="{319FBD12-0E79-46FD-86A3-A6041ED4E4EC}" srcId="{FE185512-ED25-4548-9D2D-CE57FE3A35BD}" destId="{87331A63-9BA4-4336-9FD8-E75B9682ED5C}" srcOrd="3" destOrd="0" parTransId="{50235915-2CA6-4FF4-83C2-4AE62B7483FF}" sibTransId="{A786ED14-C2B0-4524-9F4A-FC19FF12504F}"/>
    <dgm:cxn modelId="{B6320749-7242-4616-B748-08FD95439BAE}" type="presOf" srcId="{87331A63-9BA4-4336-9FD8-E75B9682ED5C}" destId="{908B6952-D280-4E43-820B-CA400D1E0F17}" srcOrd="0" destOrd="0" presId="urn:microsoft.com/office/officeart/2005/8/layout/default"/>
    <dgm:cxn modelId="{7EA42521-6275-444C-9950-DD78D11C6830}" type="presParOf" srcId="{C05E5B49-0F2E-4831-810F-1A764648C103}" destId="{75E8FC64-5E98-4BAD-B1B9-86E363582F0E}" srcOrd="0" destOrd="0" presId="urn:microsoft.com/office/officeart/2005/8/layout/default"/>
    <dgm:cxn modelId="{8B22E58A-35BF-483C-B790-F80E671C78FD}" type="presParOf" srcId="{C05E5B49-0F2E-4831-810F-1A764648C103}" destId="{8346E5F2-B42B-4500-9B77-21363AFD8051}" srcOrd="1" destOrd="0" presId="urn:microsoft.com/office/officeart/2005/8/layout/default"/>
    <dgm:cxn modelId="{90AAA538-1713-4B79-82EE-98DE63E56D9A}" type="presParOf" srcId="{C05E5B49-0F2E-4831-810F-1A764648C103}" destId="{19DD9597-0579-465B-A7AA-05E549978040}" srcOrd="2" destOrd="0" presId="urn:microsoft.com/office/officeart/2005/8/layout/default"/>
    <dgm:cxn modelId="{F06141AE-4779-430D-9398-6E2F2B371A21}" type="presParOf" srcId="{C05E5B49-0F2E-4831-810F-1A764648C103}" destId="{63636D82-80C9-48E3-BFB5-356F1CB18057}" srcOrd="3" destOrd="0" presId="urn:microsoft.com/office/officeart/2005/8/layout/default"/>
    <dgm:cxn modelId="{42C56CC5-8EE8-456D-B8DE-62A037FC2095}" type="presParOf" srcId="{C05E5B49-0F2E-4831-810F-1A764648C103}" destId="{CC679564-CC6B-4722-85FF-734611F971EB}" srcOrd="4" destOrd="0" presId="urn:microsoft.com/office/officeart/2005/8/layout/default"/>
    <dgm:cxn modelId="{9643DC68-BC85-4341-A89A-15380B282FC5}" type="presParOf" srcId="{C05E5B49-0F2E-4831-810F-1A764648C103}" destId="{91CE799C-B0D5-4756-9062-D10B7A97B0E2}" srcOrd="5" destOrd="0" presId="urn:microsoft.com/office/officeart/2005/8/layout/default"/>
    <dgm:cxn modelId="{93487026-F0EF-4A05-9B45-4DD0229F4E08}" type="presParOf" srcId="{C05E5B49-0F2E-4831-810F-1A764648C103}" destId="{908B6952-D280-4E43-820B-CA400D1E0F17}" srcOrd="6" destOrd="0" presId="urn:microsoft.com/office/officeart/2005/8/layout/default"/>
    <dgm:cxn modelId="{CC7ABB83-AB9E-4A13-AB9C-5559098716E0}" type="presParOf" srcId="{C05E5B49-0F2E-4831-810F-1A764648C103}" destId="{A05063B2-51BB-443F-8E95-D34E56217478}" srcOrd="7" destOrd="0" presId="urn:microsoft.com/office/officeart/2005/8/layout/default"/>
    <dgm:cxn modelId="{6032BA4A-6AFD-46BA-B715-628C93128DC6}" type="presParOf" srcId="{C05E5B49-0F2E-4831-810F-1A764648C103}" destId="{71906849-76D3-4BB6-A981-8431800E87C9}" srcOrd="8" destOrd="0" presId="urn:microsoft.com/office/officeart/2005/8/layout/default"/>
    <dgm:cxn modelId="{2B262926-4E92-4E70-AA38-51FAC61BC6EF}" type="presParOf" srcId="{C05E5B49-0F2E-4831-810F-1A764648C103}" destId="{B3A413E3-2EDB-4D29-94FB-ECED7B77D877}" srcOrd="9" destOrd="0" presId="urn:microsoft.com/office/officeart/2005/8/layout/default"/>
    <dgm:cxn modelId="{949055CB-0DBB-44F6-BB86-26810AC8AE67}" type="presParOf" srcId="{C05E5B49-0F2E-4831-810F-1A764648C103}" destId="{A382B225-9854-46AD-B1C0-C4233844E3A2}" srcOrd="1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4AF3B-0E12-4BCB-8583-1E66FB43F65F}">
      <dsp:nvSpPr>
        <dsp:cNvPr id="0" name=""/>
        <dsp:cNvSpPr/>
      </dsp:nvSpPr>
      <dsp:spPr>
        <a:xfrm>
          <a:off x="706374" y="1141389"/>
          <a:ext cx="6828282" cy="352881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D2E3CC-EECF-4FC7-97D2-45D27327C172}">
      <dsp:nvSpPr>
        <dsp:cNvPr id="0" name=""/>
        <dsp:cNvSpPr/>
      </dsp:nvSpPr>
      <dsp:spPr>
        <a:xfrm>
          <a:off x="910437" y="1554088"/>
          <a:ext cx="3170834" cy="30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n-US" sz="1400" kern="1200" dirty="0" smtClean="0"/>
            <a:t>+Customized for specific technologies</a:t>
          </a:r>
        </a:p>
        <a:p>
          <a:pPr lvl="0" algn="l" defTabSz="622300">
            <a:lnSpc>
              <a:spcPct val="90000"/>
            </a:lnSpc>
            <a:spcBef>
              <a:spcPct val="0"/>
            </a:spcBef>
            <a:spcAft>
              <a:spcPct val="35000"/>
            </a:spcAft>
          </a:pPr>
          <a:r>
            <a:rPr lang="en-US" sz="1400" kern="1200" dirty="0" smtClean="0"/>
            <a:t>+Includes guidance on evaluating and altering the control</a:t>
          </a:r>
        </a:p>
        <a:p>
          <a:pPr lvl="0" algn="l" defTabSz="622300">
            <a:lnSpc>
              <a:spcPct val="90000"/>
            </a:lnSpc>
            <a:spcBef>
              <a:spcPct val="0"/>
            </a:spcBef>
            <a:spcAft>
              <a:spcPct val="35000"/>
            </a:spcAft>
          </a:pPr>
          <a:r>
            <a:rPr lang="en-US" sz="1400" kern="1200" dirty="0" smtClean="0"/>
            <a:t>+Includes explanation of risks and severity classification (scored vs not scored)</a:t>
          </a:r>
        </a:p>
        <a:p>
          <a:pPr lvl="0" algn="l" defTabSz="622300">
            <a:lnSpc>
              <a:spcPct val="90000"/>
            </a:lnSpc>
            <a:spcBef>
              <a:spcPct val="0"/>
            </a:spcBef>
            <a:spcAft>
              <a:spcPct val="35000"/>
            </a:spcAft>
          </a:pPr>
          <a:r>
            <a:rPr lang="en-US" sz="1400" kern="1200" dirty="0" smtClean="0"/>
            <a:t>+Minimal resources required for evaluation</a:t>
          </a:r>
        </a:p>
        <a:p>
          <a:pPr lvl="0" algn="l" defTabSz="622300">
            <a:lnSpc>
              <a:spcPct val="90000"/>
            </a:lnSpc>
            <a:spcBef>
              <a:spcPct val="0"/>
            </a:spcBef>
            <a:spcAft>
              <a:spcPct val="35000"/>
            </a:spcAft>
          </a:pPr>
          <a:r>
            <a:rPr lang="en-US" sz="1400" kern="1200" dirty="0" smtClean="0"/>
            <a:t>+Includes references to vendor documentation for additional research</a:t>
          </a:r>
          <a:endParaRPr lang="en-US" sz="1400" kern="1200" dirty="0"/>
        </a:p>
      </dsp:txBody>
      <dsp:txXfrm>
        <a:off x="910437" y="1554088"/>
        <a:ext cx="3170834" cy="3018857"/>
      </dsp:txXfrm>
    </dsp:sp>
    <dsp:sp modelId="{86C63894-EDBB-4966-888B-5CE6FE1E3E97}">
      <dsp:nvSpPr>
        <dsp:cNvPr id="0" name=""/>
        <dsp:cNvSpPr/>
      </dsp:nvSpPr>
      <dsp:spPr>
        <a:xfrm>
          <a:off x="4151909" y="1554088"/>
          <a:ext cx="3170834" cy="30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smtClean="0"/>
            <a:t>-Not mapped to security standards or special publications</a:t>
          </a:r>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smtClean="0"/>
            <a:t>-PDFs not easily converted into other document formats (</a:t>
          </a:r>
          <a:r>
            <a:rPr lang="en-US" sz="1400" kern="1200" dirty="0" err="1" smtClean="0"/>
            <a:t>SecureSuite</a:t>
          </a:r>
          <a:r>
            <a:rPr lang="en-US" sz="1400" kern="1200" dirty="0" smtClean="0"/>
            <a:t> membership required for Word, Excel, and XML formats)</a:t>
          </a:r>
          <a:endParaRPr lang="en-US" sz="1400" kern="1200" dirty="0"/>
        </a:p>
      </dsp:txBody>
      <dsp:txXfrm>
        <a:off x="4151909" y="1554088"/>
        <a:ext cx="3170834" cy="3018857"/>
      </dsp:txXfrm>
    </dsp:sp>
    <dsp:sp modelId="{FB04A9FF-EBAC-46C6-8934-14BC8E12A968}">
      <dsp:nvSpPr>
        <dsp:cNvPr id="0" name=""/>
        <dsp:cNvSpPr/>
      </dsp:nvSpPr>
      <dsp:spPr>
        <a:xfrm>
          <a:off x="0" y="435196"/>
          <a:ext cx="1334262" cy="1334262"/>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656DCC-C9CC-4B34-A4ED-843F8F346DA3}">
      <dsp:nvSpPr>
        <dsp:cNvPr id="0" name=""/>
        <dsp:cNvSpPr/>
      </dsp:nvSpPr>
      <dsp:spPr>
        <a:xfrm>
          <a:off x="6592824" y="915028"/>
          <a:ext cx="1255776" cy="4303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D75F0-3572-4F23-BB2C-2CB8C5D8650E}">
      <dsp:nvSpPr>
        <dsp:cNvPr id="0" name=""/>
        <dsp:cNvSpPr/>
      </dsp:nvSpPr>
      <dsp:spPr>
        <a:xfrm>
          <a:off x="4120515" y="1560543"/>
          <a:ext cx="784" cy="2883299"/>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4AF3B-0E12-4BCB-8583-1E66FB43F65F}">
      <dsp:nvSpPr>
        <dsp:cNvPr id="0" name=""/>
        <dsp:cNvSpPr/>
      </dsp:nvSpPr>
      <dsp:spPr>
        <a:xfrm>
          <a:off x="706374" y="1141389"/>
          <a:ext cx="6828282" cy="352881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D2E3CC-EECF-4FC7-97D2-45D27327C172}">
      <dsp:nvSpPr>
        <dsp:cNvPr id="0" name=""/>
        <dsp:cNvSpPr/>
      </dsp:nvSpPr>
      <dsp:spPr>
        <a:xfrm>
          <a:off x="910437" y="1554088"/>
          <a:ext cx="3170834" cy="30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+Mapped to NIST Cyber Security Framework</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+Controls are classified as ‘Foundational’ or ‘Advanced’</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+Includes explanation of risks</a:t>
          </a:r>
        </a:p>
      </dsp:txBody>
      <dsp:txXfrm>
        <a:off x="910437" y="1554088"/>
        <a:ext cx="3170834" cy="3018857"/>
      </dsp:txXfrm>
    </dsp:sp>
    <dsp:sp modelId="{86C63894-EDBB-4966-888B-5CE6FE1E3E97}">
      <dsp:nvSpPr>
        <dsp:cNvPr id="0" name=""/>
        <dsp:cNvSpPr/>
      </dsp:nvSpPr>
      <dsp:spPr>
        <a:xfrm>
          <a:off x="4151909" y="1554088"/>
          <a:ext cx="3170834" cy="30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-Not technology specific</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-Does not provide specific technical guidance</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-May require significant resources to investigate and resolve</a:t>
          </a:r>
          <a:endParaRPr lang="en-US" sz="1600" kern="1200" dirty="0"/>
        </a:p>
      </dsp:txBody>
      <dsp:txXfrm>
        <a:off x="4151909" y="1554088"/>
        <a:ext cx="3170834" cy="3018857"/>
      </dsp:txXfrm>
    </dsp:sp>
    <dsp:sp modelId="{FB04A9FF-EBAC-46C6-8934-14BC8E12A968}">
      <dsp:nvSpPr>
        <dsp:cNvPr id="0" name=""/>
        <dsp:cNvSpPr/>
      </dsp:nvSpPr>
      <dsp:spPr>
        <a:xfrm>
          <a:off x="0" y="435196"/>
          <a:ext cx="1334262" cy="1334262"/>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656DCC-C9CC-4B34-A4ED-843F8F346DA3}">
      <dsp:nvSpPr>
        <dsp:cNvPr id="0" name=""/>
        <dsp:cNvSpPr/>
      </dsp:nvSpPr>
      <dsp:spPr>
        <a:xfrm>
          <a:off x="6592824" y="915028"/>
          <a:ext cx="1255776" cy="4303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D75F0-3572-4F23-BB2C-2CB8C5D8650E}">
      <dsp:nvSpPr>
        <dsp:cNvPr id="0" name=""/>
        <dsp:cNvSpPr/>
      </dsp:nvSpPr>
      <dsp:spPr>
        <a:xfrm>
          <a:off x="4120515" y="1560543"/>
          <a:ext cx="784" cy="2883299"/>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4AF3B-0E12-4BCB-8583-1E66FB43F65F}">
      <dsp:nvSpPr>
        <dsp:cNvPr id="0" name=""/>
        <dsp:cNvSpPr/>
      </dsp:nvSpPr>
      <dsp:spPr>
        <a:xfrm>
          <a:off x="706374" y="1141389"/>
          <a:ext cx="6828282" cy="352881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D2E3CC-EECF-4FC7-97D2-45D27327C172}">
      <dsp:nvSpPr>
        <dsp:cNvPr id="0" name=""/>
        <dsp:cNvSpPr/>
      </dsp:nvSpPr>
      <dsp:spPr>
        <a:xfrm>
          <a:off x="910437" y="1554088"/>
          <a:ext cx="3170834" cy="30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n-US" sz="1400" kern="1200" dirty="0" smtClean="0"/>
            <a:t>+Customized for specific technologies</a:t>
          </a:r>
        </a:p>
        <a:p>
          <a:pPr lvl="0" algn="l" defTabSz="622300">
            <a:lnSpc>
              <a:spcPct val="90000"/>
            </a:lnSpc>
            <a:spcBef>
              <a:spcPct val="0"/>
            </a:spcBef>
            <a:spcAft>
              <a:spcPct val="35000"/>
            </a:spcAft>
          </a:pPr>
          <a:r>
            <a:rPr lang="en-US" sz="1400" kern="1200" dirty="0" smtClean="0"/>
            <a:t>+Includes guidance on evaluating and fixing the control</a:t>
          </a:r>
        </a:p>
        <a:p>
          <a:pPr lvl="0" algn="l" defTabSz="622300">
            <a:lnSpc>
              <a:spcPct val="90000"/>
            </a:lnSpc>
            <a:spcBef>
              <a:spcPct val="0"/>
            </a:spcBef>
            <a:spcAft>
              <a:spcPct val="35000"/>
            </a:spcAft>
          </a:pPr>
          <a:r>
            <a:rPr lang="en-US" sz="1400" kern="1200" dirty="0" smtClean="0"/>
            <a:t>+Includes explanation and categories of risk</a:t>
          </a:r>
        </a:p>
        <a:p>
          <a:pPr lvl="0" algn="l" defTabSz="622300">
            <a:lnSpc>
              <a:spcPct val="90000"/>
            </a:lnSpc>
            <a:spcBef>
              <a:spcPct val="0"/>
            </a:spcBef>
            <a:spcAft>
              <a:spcPct val="35000"/>
            </a:spcAft>
          </a:pPr>
          <a:r>
            <a:rPr lang="en-US" sz="1400" kern="1200" dirty="0" smtClean="0"/>
            <a:t>+Mapped to NIST special publications (including 800-53r4)</a:t>
          </a:r>
        </a:p>
        <a:p>
          <a:pPr lvl="0" algn="l" defTabSz="622300">
            <a:lnSpc>
              <a:spcPct val="90000"/>
            </a:lnSpc>
            <a:spcBef>
              <a:spcPct val="0"/>
            </a:spcBef>
            <a:spcAft>
              <a:spcPct val="35000"/>
            </a:spcAft>
          </a:pPr>
          <a:r>
            <a:rPr lang="en-US" sz="1400" kern="1200" dirty="0" smtClean="0"/>
            <a:t>+Easy to search, track progress, and document</a:t>
          </a:r>
        </a:p>
        <a:p>
          <a:pPr lvl="0" algn="l" defTabSz="622300">
            <a:lnSpc>
              <a:spcPct val="90000"/>
            </a:lnSpc>
            <a:spcBef>
              <a:spcPct val="0"/>
            </a:spcBef>
            <a:spcAft>
              <a:spcPct val="35000"/>
            </a:spcAft>
          </a:pPr>
          <a:r>
            <a:rPr lang="en-US" sz="1400" kern="1200" dirty="0" smtClean="0"/>
            <a:t>+Easy to convert to other document formats</a:t>
          </a:r>
          <a:endParaRPr lang="en-US" sz="1400" kern="1200" dirty="0"/>
        </a:p>
      </dsp:txBody>
      <dsp:txXfrm>
        <a:off x="910437" y="1554088"/>
        <a:ext cx="3170834" cy="3018857"/>
      </dsp:txXfrm>
    </dsp:sp>
    <dsp:sp modelId="{86C63894-EDBB-4966-888B-5CE6FE1E3E97}">
      <dsp:nvSpPr>
        <dsp:cNvPr id="0" name=""/>
        <dsp:cNvSpPr/>
      </dsp:nvSpPr>
      <dsp:spPr>
        <a:xfrm>
          <a:off x="4151909" y="1554088"/>
          <a:ext cx="3170834" cy="30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smtClean="0"/>
            <a:t>-Guidance is based on DoD’s recommended controls and specific environments</a:t>
          </a:r>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smtClean="0"/>
            <a:t>-Lacks flexible control descriptions “If the control is not configured this way this is a finding…”</a:t>
          </a:r>
          <a:endParaRPr lang="en-US" sz="1400" kern="1200" dirty="0"/>
        </a:p>
      </dsp:txBody>
      <dsp:txXfrm>
        <a:off x="4151909" y="1554088"/>
        <a:ext cx="3170834" cy="3018857"/>
      </dsp:txXfrm>
    </dsp:sp>
    <dsp:sp modelId="{FB04A9FF-EBAC-46C6-8934-14BC8E12A968}">
      <dsp:nvSpPr>
        <dsp:cNvPr id="0" name=""/>
        <dsp:cNvSpPr/>
      </dsp:nvSpPr>
      <dsp:spPr>
        <a:xfrm>
          <a:off x="0" y="435196"/>
          <a:ext cx="1334262" cy="1334262"/>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656DCC-C9CC-4B34-A4ED-843F8F346DA3}">
      <dsp:nvSpPr>
        <dsp:cNvPr id="0" name=""/>
        <dsp:cNvSpPr/>
      </dsp:nvSpPr>
      <dsp:spPr>
        <a:xfrm>
          <a:off x="6592824" y="915028"/>
          <a:ext cx="1255776" cy="4303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D75F0-3572-4F23-BB2C-2CB8C5D8650E}">
      <dsp:nvSpPr>
        <dsp:cNvPr id="0" name=""/>
        <dsp:cNvSpPr/>
      </dsp:nvSpPr>
      <dsp:spPr>
        <a:xfrm>
          <a:off x="4120515" y="1560543"/>
          <a:ext cx="784" cy="2883299"/>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4AF3B-0E12-4BCB-8583-1E66FB43F65F}">
      <dsp:nvSpPr>
        <dsp:cNvPr id="0" name=""/>
        <dsp:cNvSpPr/>
      </dsp:nvSpPr>
      <dsp:spPr>
        <a:xfrm>
          <a:off x="706374" y="1141389"/>
          <a:ext cx="6828282" cy="352881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D2E3CC-EECF-4FC7-97D2-45D27327C172}">
      <dsp:nvSpPr>
        <dsp:cNvPr id="0" name=""/>
        <dsp:cNvSpPr/>
      </dsp:nvSpPr>
      <dsp:spPr>
        <a:xfrm>
          <a:off x="910437" y="1554088"/>
          <a:ext cx="3170834" cy="30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+Provides guidance in multiple web environments</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+Includes explanation of risks</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+Includes references to cheat sheets and other OWASP tools</a:t>
          </a:r>
          <a:endParaRPr lang="en-US" sz="1600" kern="1200" dirty="0"/>
        </a:p>
      </dsp:txBody>
      <dsp:txXfrm>
        <a:off x="910437" y="1554088"/>
        <a:ext cx="3170834" cy="3018857"/>
      </dsp:txXfrm>
    </dsp:sp>
    <dsp:sp modelId="{86C63894-EDBB-4966-888B-5CE6FE1E3E97}">
      <dsp:nvSpPr>
        <dsp:cNvPr id="0" name=""/>
        <dsp:cNvSpPr/>
      </dsp:nvSpPr>
      <dsp:spPr>
        <a:xfrm>
          <a:off x="4151909" y="1554088"/>
          <a:ext cx="3170834" cy="30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-Is not mapped to security standards</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-Not easily converted into other document formats</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-Not always user friendly or easily searchable</a:t>
          </a:r>
          <a:endParaRPr lang="en-US" sz="1600" kern="1200" dirty="0"/>
        </a:p>
      </dsp:txBody>
      <dsp:txXfrm>
        <a:off x="4151909" y="1554088"/>
        <a:ext cx="3170834" cy="3018857"/>
      </dsp:txXfrm>
    </dsp:sp>
    <dsp:sp modelId="{FB04A9FF-EBAC-46C6-8934-14BC8E12A968}">
      <dsp:nvSpPr>
        <dsp:cNvPr id="0" name=""/>
        <dsp:cNvSpPr/>
      </dsp:nvSpPr>
      <dsp:spPr>
        <a:xfrm>
          <a:off x="0" y="435196"/>
          <a:ext cx="1334262" cy="1334262"/>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656DCC-C9CC-4B34-A4ED-843F8F346DA3}">
      <dsp:nvSpPr>
        <dsp:cNvPr id="0" name=""/>
        <dsp:cNvSpPr/>
      </dsp:nvSpPr>
      <dsp:spPr>
        <a:xfrm>
          <a:off x="6592824" y="915028"/>
          <a:ext cx="1255776" cy="4303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D75F0-3572-4F23-BB2C-2CB8C5D8650E}">
      <dsp:nvSpPr>
        <dsp:cNvPr id="0" name=""/>
        <dsp:cNvSpPr/>
      </dsp:nvSpPr>
      <dsp:spPr>
        <a:xfrm>
          <a:off x="4120515" y="1560543"/>
          <a:ext cx="784" cy="2883299"/>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AEBC2-C141-45D9-A236-645E5749E8BC}">
      <dsp:nvSpPr>
        <dsp:cNvPr id="0" name=""/>
        <dsp:cNvSpPr/>
      </dsp:nvSpPr>
      <dsp:spPr>
        <a:xfrm>
          <a:off x="3153903" y="100981"/>
          <a:ext cx="1600352" cy="160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Select controls to test (document justification)</a:t>
          </a:r>
          <a:endParaRPr lang="en-US" sz="1600" kern="1200" dirty="0"/>
        </a:p>
      </dsp:txBody>
      <dsp:txXfrm>
        <a:off x="3153903" y="100981"/>
        <a:ext cx="1600352" cy="1600352"/>
      </dsp:txXfrm>
    </dsp:sp>
    <dsp:sp modelId="{29EF94FA-28CC-4D23-B07C-8C01EFC53361}">
      <dsp:nvSpPr>
        <dsp:cNvPr id="0" name=""/>
        <dsp:cNvSpPr/>
      </dsp:nvSpPr>
      <dsp:spPr>
        <a:xfrm>
          <a:off x="330011" y="-704"/>
          <a:ext cx="4525930" cy="4525930"/>
        </a:xfrm>
        <a:prstGeom prst="circularArrow">
          <a:avLst>
            <a:gd name="adj1" fmla="val 6895"/>
            <a:gd name="adj2" fmla="val 464802"/>
            <a:gd name="adj3" fmla="val 551731"/>
            <a:gd name="adj4" fmla="val 20583467"/>
            <a:gd name="adj5" fmla="val 804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6CBBE5-8785-4D81-BCEE-72F8E34D607B}">
      <dsp:nvSpPr>
        <dsp:cNvPr id="0" name=""/>
        <dsp:cNvSpPr/>
      </dsp:nvSpPr>
      <dsp:spPr>
        <a:xfrm>
          <a:off x="3153903" y="2823187"/>
          <a:ext cx="1600352" cy="160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Build/test/update audit program (version control)</a:t>
          </a:r>
          <a:endParaRPr lang="en-US" sz="1600" kern="1200" dirty="0"/>
        </a:p>
      </dsp:txBody>
      <dsp:txXfrm>
        <a:off x="3153903" y="2823187"/>
        <a:ext cx="1600352" cy="1600352"/>
      </dsp:txXfrm>
    </dsp:sp>
    <dsp:sp modelId="{47DD4D1D-A68F-4CAE-AE9F-0392CF82A65F}">
      <dsp:nvSpPr>
        <dsp:cNvPr id="0" name=""/>
        <dsp:cNvSpPr/>
      </dsp:nvSpPr>
      <dsp:spPr>
        <a:xfrm>
          <a:off x="330011" y="-704"/>
          <a:ext cx="4525930" cy="4525930"/>
        </a:xfrm>
        <a:prstGeom prst="circularArrow">
          <a:avLst>
            <a:gd name="adj1" fmla="val 6895"/>
            <a:gd name="adj2" fmla="val 464802"/>
            <a:gd name="adj3" fmla="val 5951731"/>
            <a:gd name="adj4" fmla="val 4383467"/>
            <a:gd name="adj5" fmla="val 804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73CAA-73B8-4B17-8912-3F6C98402EE3}">
      <dsp:nvSpPr>
        <dsp:cNvPr id="0" name=""/>
        <dsp:cNvSpPr/>
      </dsp:nvSpPr>
      <dsp:spPr>
        <a:xfrm>
          <a:off x="431697" y="2823187"/>
          <a:ext cx="1600352" cy="160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Identify changes in standards, technology, and best practices</a:t>
          </a:r>
          <a:endParaRPr lang="en-US" sz="1600" kern="1200" dirty="0"/>
        </a:p>
      </dsp:txBody>
      <dsp:txXfrm>
        <a:off x="431697" y="2823187"/>
        <a:ext cx="1600352" cy="1600352"/>
      </dsp:txXfrm>
    </dsp:sp>
    <dsp:sp modelId="{596F8A50-450A-485E-B36D-E1EAD1CAD632}">
      <dsp:nvSpPr>
        <dsp:cNvPr id="0" name=""/>
        <dsp:cNvSpPr/>
      </dsp:nvSpPr>
      <dsp:spPr>
        <a:xfrm>
          <a:off x="330011" y="-704"/>
          <a:ext cx="4525930" cy="4525930"/>
        </a:xfrm>
        <a:prstGeom prst="circularArrow">
          <a:avLst>
            <a:gd name="adj1" fmla="val 6895"/>
            <a:gd name="adj2" fmla="val 464802"/>
            <a:gd name="adj3" fmla="val 11351731"/>
            <a:gd name="adj4" fmla="val 9783467"/>
            <a:gd name="adj5" fmla="val 804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74A61C-9F0B-4692-97F2-D992287861B8}">
      <dsp:nvSpPr>
        <dsp:cNvPr id="0" name=""/>
        <dsp:cNvSpPr/>
      </dsp:nvSpPr>
      <dsp:spPr>
        <a:xfrm>
          <a:off x="431697" y="100981"/>
          <a:ext cx="1600352" cy="160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Map controls to requirements</a:t>
          </a:r>
          <a:endParaRPr lang="en-US" sz="1600" kern="1200" dirty="0"/>
        </a:p>
      </dsp:txBody>
      <dsp:txXfrm>
        <a:off x="431697" y="100981"/>
        <a:ext cx="1600352" cy="1600352"/>
      </dsp:txXfrm>
    </dsp:sp>
    <dsp:sp modelId="{8FCDD9F2-57F6-46A1-9308-BD50A366F303}">
      <dsp:nvSpPr>
        <dsp:cNvPr id="0" name=""/>
        <dsp:cNvSpPr/>
      </dsp:nvSpPr>
      <dsp:spPr>
        <a:xfrm>
          <a:off x="330011" y="-704"/>
          <a:ext cx="4525930" cy="4525930"/>
        </a:xfrm>
        <a:prstGeom prst="circularArrow">
          <a:avLst>
            <a:gd name="adj1" fmla="val 6895"/>
            <a:gd name="adj2" fmla="val 464802"/>
            <a:gd name="adj3" fmla="val 16751731"/>
            <a:gd name="adj4" fmla="val 15183467"/>
            <a:gd name="adj5" fmla="val 804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8FC64-5E98-4BAD-B1B9-86E363582F0E}">
      <dsp:nvSpPr>
        <dsp:cNvPr id="0" name=""/>
        <dsp:cNvSpPr/>
      </dsp:nvSpPr>
      <dsp:spPr>
        <a:xfrm>
          <a:off x="316" y="201686"/>
          <a:ext cx="1233413" cy="740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Security Standard Requirements</a:t>
          </a:r>
          <a:endParaRPr lang="en-US" sz="1200" kern="1200" dirty="0"/>
        </a:p>
      </dsp:txBody>
      <dsp:txXfrm>
        <a:off x="316" y="201686"/>
        <a:ext cx="1233413" cy="740047"/>
      </dsp:txXfrm>
    </dsp:sp>
    <dsp:sp modelId="{19DD9597-0579-465B-A7AA-05E549978040}">
      <dsp:nvSpPr>
        <dsp:cNvPr id="0" name=""/>
        <dsp:cNvSpPr/>
      </dsp:nvSpPr>
      <dsp:spPr>
        <a:xfrm>
          <a:off x="1357070" y="201686"/>
          <a:ext cx="1233413" cy="740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Type of Audit</a:t>
          </a:r>
          <a:endParaRPr lang="en-US" sz="1200" kern="1200" dirty="0"/>
        </a:p>
      </dsp:txBody>
      <dsp:txXfrm>
        <a:off x="1357070" y="201686"/>
        <a:ext cx="1233413" cy="740047"/>
      </dsp:txXfrm>
    </dsp:sp>
    <dsp:sp modelId="{CC679564-CC6B-4722-85FF-734611F971EB}">
      <dsp:nvSpPr>
        <dsp:cNvPr id="0" name=""/>
        <dsp:cNvSpPr/>
      </dsp:nvSpPr>
      <dsp:spPr>
        <a:xfrm>
          <a:off x="316" y="1065076"/>
          <a:ext cx="1233413" cy="740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Organizational Risks</a:t>
          </a:r>
          <a:endParaRPr lang="en-US" sz="1200" kern="1200" dirty="0"/>
        </a:p>
      </dsp:txBody>
      <dsp:txXfrm>
        <a:off x="316" y="1065076"/>
        <a:ext cx="1233413" cy="740047"/>
      </dsp:txXfrm>
    </dsp:sp>
    <dsp:sp modelId="{908B6952-D280-4E43-820B-CA400D1E0F17}">
      <dsp:nvSpPr>
        <dsp:cNvPr id="0" name=""/>
        <dsp:cNvSpPr/>
      </dsp:nvSpPr>
      <dsp:spPr>
        <a:xfrm>
          <a:off x="1357070" y="1065076"/>
          <a:ext cx="1233413" cy="740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Auditing Standards</a:t>
          </a:r>
          <a:endParaRPr lang="en-US" sz="1200" kern="1200" dirty="0"/>
        </a:p>
      </dsp:txBody>
      <dsp:txXfrm>
        <a:off x="1357070" y="1065076"/>
        <a:ext cx="1233413" cy="740047"/>
      </dsp:txXfrm>
    </dsp:sp>
    <dsp:sp modelId="{71906849-76D3-4BB6-A981-8431800E87C9}">
      <dsp:nvSpPr>
        <dsp:cNvPr id="0" name=""/>
        <dsp:cNvSpPr/>
      </dsp:nvSpPr>
      <dsp:spPr>
        <a:xfrm>
          <a:off x="316" y="1928465"/>
          <a:ext cx="1233413" cy="740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System/data classification and criticality</a:t>
          </a:r>
          <a:endParaRPr lang="en-US" sz="1200" kern="1200" dirty="0"/>
        </a:p>
      </dsp:txBody>
      <dsp:txXfrm>
        <a:off x="316" y="1928465"/>
        <a:ext cx="1233413" cy="740047"/>
      </dsp:txXfrm>
    </dsp:sp>
    <dsp:sp modelId="{A382B225-9854-46AD-B1C0-C4233844E3A2}">
      <dsp:nvSpPr>
        <dsp:cNvPr id="0" name=""/>
        <dsp:cNvSpPr/>
      </dsp:nvSpPr>
      <dsp:spPr>
        <a:xfrm>
          <a:off x="1357070" y="1928465"/>
          <a:ext cx="1233413" cy="740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Resource limitations</a:t>
          </a:r>
          <a:endParaRPr lang="en-US" sz="1200" kern="1200" dirty="0"/>
        </a:p>
      </dsp:txBody>
      <dsp:txXfrm>
        <a:off x="1357070" y="1928465"/>
        <a:ext cx="1233413" cy="740047"/>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0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defRPr sz="1200"/>
            </a:lvl1pPr>
          </a:lstStyle>
          <a:p>
            <a:endParaRPr lang="en-US" altLang="en-US" dirty="0"/>
          </a:p>
        </p:txBody>
      </p:sp>
      <p:sp>
        <p:nvSpPr>
          <p:cNvPr id="14339" name="Rectangle 3"/>
          <p:cNvSpPr>
            <a:spLocks noGrp="1" noChangeArrowheads="1"/>
          </p:cNvSpPr>
          <p:nvPr>
            <p:ph type="dt" sz="quarter" idx="1"/>
          </p:nvPr>
        </p:nvSpPr>
        <p:spPr bwMode="auto">
          <a:xfrm>
            <a:off x="397256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a:defRPr sz="1200"/>
            </a:lvl1pPr>
          </a:lstStyle>
          <a:p>
            <a:endParaRPr lang="en-US" altLang="en-US" dirty="0"/>
          </a:p>
        </p:txBody>
      </p:sp>
      <p:sp>
        <p:nvSpPr>
          <p:cNvPr id="14340" name="Rectangle 4"/>
          <p:cNvSpPr>
            <a:spLocks noGrp="1" noChangeArrowheads="1"/>
          </p:cNvSpPr>
          <p:nvPr>
            <p:ph type="ftr" sz="quarter" idx="2"/>
          </p:nvPr>
        </p:nvSpPr>
        <p:spPr bwMode="auto">
          <a:xfrm>
            <a:off x="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defRPr sz="1200"/>
            </a:lvl1pPr>
          </a:lstStyle>
          <a:p>
            <a:endParaRPr lang="en-US" altLang="en-US" dirty="0"/>
          </a:p>
        </p:txBody>
      </p:sp>
      <p:sp>
        <p:nvSpPr>
          <p:cNvPr id="14341" name="Rectangle 5"/>
          <p:cNvSpPr>
            <a:spLocks noGrp="1" noChangeArrowheads="1"/>
          </p:cNvSpPr>
          <p:nvPr>
            <p:ph type="sldNum" sz="quarter" idx="3"/>
          </p:nvPr>
        </p:nvSpPr>
        <p:spPr bwMode="auto">
          <a:xfrm>
            <a:off x="397256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a:lvl1pPr>
          </a:lstStyle>
          <a:p>
            <a:fld id="{3FEBDA2A-576B-4B6E-97D1-38FF3F204130}" type="slidenum">
              <a:rPr lang="en-US" altLang="en-US"/>
              <a:pPr/>
              <a:t>‹#›</a:t>
            </a:fld>
            <a:endParaRPr lang="en-US" altLang="en-US" dirty="0"/>
          </a:p>
        </p:txBody>
      </p:sp>
    </p:spTree>
    <p:extLst>
      <p:ext uri="{BB962C8B-B14F-4D97-AF65-F5344CB8AC3E}">
        <p14:creationId xmlns:p14="http://schemas.microsoft.com/office/powerpoint/2010/main" val="3803036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defRPr sz="1200"/>
            </a:lvl1pPr>
          </a:lstStyle>
          <a:p>
            <a:endParaRPr lang="en-US" altLang="en-US" dirty="0"/>
          </a:p>
        </p:txBody>
      </p:sp>
      <p:sp>
        <p:nvSpPr>
          <p:cNvPr id="16387" name="Rectangle 3"/>
          <p:cNvSpPr>
            <a:spLocks noGrp="1" noChangeArrowheads="1"/>
          </p:cNvSpPr>
          <p:nvPr>
            <p:ph type="dt" idx="1"/>
          </p:nvPr>
        </p:nvSpPr>
        <p:spPr bwMode="auto">
          <a:xfrm>
            <a:off x="397256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a:defRPr sz="1200"/>
            </a:lvl1pPr>
          </a:lstStyle>
          <a:p>
            <a:endParaRPr lang="en-US" altLang="en-US" dirty="0"/>
          </a:p>
        </p:txBody>
      </p:sp>
      <p:sp>
        <p:nvSpPr>
          <p:cNvPr id="1638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34720" y="4387136"/>
            <a:ext cx="51409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90" name="Rectangle 6"/>
          <p:cNvSpPr>
            <a:spLocks noGrp="1" noChangeArrowheads="1"/>
          </p:cNvSpPr>
          <p:nvPr>
            <p:ph type="ftr" sz="quarter" idx="4"/>
          </p:nvPr>
        </p:nvSpPr>
        <p:spPr bwMode="auto">
          <a:xfrm>
            <a:off x="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defRPr sz="1200"/>
            </a:lvl1pPr>
          </a:lstStyle>
          <a:p>
            <a:endParaRPr lang="en-US" altLang="en-US" dirty="0"/>
          </a:p>
        </p:txBody>
      </p:sp>
      <p:sp>
        <p:nvSpPr>
          <p:cNvPr id="16391" name="Rectangle 7"/>
          <p:cNvSpPr>
            <a:spLocks noGrp="1" noChangeArrowheads="1"/>
          </p:cNvSpPr>
          <p:nvPr>
            <p:ph type="sldNum" sz="quarter" idx="5"/>
          </p:nvPr>
        </p:nvSpPr>
        <p:spPr bwMode="auto">
          <a:xfrm>
            <a:off x="397256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a:lvl1pPr>
          </a:lstStyle>
          <a:p>
            <a:fld id="{999A0C06-44C6-4D1C-A36E-9D71B23676CA}" type="slidenum">
              <a:rPr lang="en-US" altLang="en-US"/>
              <a:pPr/>
              <a:t>‹#›</a:t>
            </a:fld>
            <a:endParaRPr lang="en-US" altLang="en-US" dirty="0"/>
          </a:p>
        </p:txBody>
      </p:sp>
    </p:spTree>
    <p:extLst>
      <p:ext uri="{BB962C8B-B14F-4D97-AF65-F5344CB8AC3E}">
        <p14:creationId xmlns:p14="http://schemas.microsoft.com/office/powerpoint/2010/main" val="19837932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1AC62C08-DDCA-4008-8616-0BCFF60035D1}" type="slidenum">
              <a:rPr lang="en-US" smtClean="0">
                <a:latin typeface="Arial" pitchFamily="34" charset="0"/>
              </a:rPr>
              <a:pPr/>
              <a:t>1</a:t>
            </a:fld>
            <a:endParaRPr lang="en-US" dirty="0" smtClean="0">
              <a:latin typeface="Arial" pitchFamily="34" charset="0"/>
            </a:endParaRPr>
          </a:p>
        </p:txBody>
      </p:sp>
      <p:sp>
        <p:nvSpPr>
          <p:cNvPr id="241667" name="Rectangle 2"/>
          <p:cNvSpPr>
            <a:spLocks noGrp="1" noRot="1" noChangeAspect="1" noChangeArrowheads="1" noTextEdit="1"/>
          </p:cNvSpPr>
          <p:nvPr>
            <p:ph type="sldImg"/>
          </p:nvPr>
        </p:nvSpPr>
        <p:spPr>
          <a:xfrm>
            <a:off x="1195388" y="692150"/>
            <a:ext cx="4619625" cy="3463925"/>
          </a:xfrm>
          <a:ln/>
        </p:spPr>
      </p:sp>
      <p:sp>
        <p:nvSpPr>
          <p:cNvPr id="24166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be used to just having to deal with one supplier</a:t>
            </a:r>
          </a:p>
          <a:p>
            <a:endParaRPr lang="en-US" dirty="0" smtClean="0"/>
          </a:p>
          <a:p>
            <a:r>
              <a:rPr lang="en-US" dirty="0" smtClean="0"/>
              <a:t>Good news-</a:t>
            </a:r>
            <a:r>
              <a:rPr lang="en-US" baseline="0" dirty="0" smtClean="0"/>
              <a:t> agency ISO not expected to explain act as interface to their management</a:t>
            </a:r>
          </a:p>
          <a:p>
            <a:endParaRPr lang="en-US" dirty="0" smtClean="0"/>
          </a:p>
          <a:p>
            <a:r>
              <a:rPr lang="en-US" dirty="0" smtClean="0"/>
              <a:t>Think of RACI</a:t>
            </a:r>
          </a:p>
          <a:p>
            <a:r>
              <a:rPr lang="en-US" dirty="0" smtClean="0"/>
              <a:t>Supplier</a:t>
            </a:r>
            <a:r>
              <a:rPr lang="en-US" baseline="0" dirty="0" smtClean="0"/>
              <a:t> Responsible for service delivery</a:t>
            </a:r>
          </a:p>
          <a:p>
            <a:r>
              <a:rPr lang="en-US" baseline="0" dirty="0" smtClean="0"/>
              <a:t>MSI responsible for providing a seamless integration of the STS</a:t>
            </a:r>
          </a:p>
          <a:p>
            <a:r>
              <a:rPr lang="en-US" baseline="0" dirty="0" smtClean="0"/>
              <a:t>VITA is ultimately accountable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531004-E98B-42F5-9BF3-A64247D91FBA}" type="slidenum">
              <a:rPr lang="en-US" altLang="en-US" smtClean="0">
                <a:solidFill>
                  <a:srgbClr val="000000"/>
                </a:solidFill>
              </a:rPr>
              <a:pPr>
                <a:defRPr/>
              </a:pPr>
              <a:t>112</a:t>
            </a:fld>
            <a:endParaRPr lang="en-US" altLang="en-US">
              <a:solidFill>
                <a:srgbClr val="000000"/>
              </a:solidFill>
            </a:endParaRPr>
          </a:p>
        </p:txBody>
      </p:sp>
    </p:spTree>
    <p:extLst>
      <p:ext uri="{BB962C8B-B14F-4D97-AF65-F5344CB8AC3E}">
        <p14:creationId xmlns:p14="http://schemas.microsoft.com/office/powerpoint/2010/main" val="328248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280458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4013433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4013433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1050618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1050618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Better Service Catalog- More services, easier for</a:t>
            </a:r>
            <a:r>
              <a:rPr lang="en-US" baseline="0" dirty="0" smtClean="0"/>
              <a:t> authorized users to consume.</a:t>
            </a:r>
            <a:endParaRPr lang="en-US" dirty="0"/>
          </a:p>
        </p:txBody>
      </p:sp>
      <p:sp>
        <p:nvSpPr>
          <p:cNvPr id="4" name="Slide Number Placeholder 3"/>
          <p:cNvSpPr>
            <a:spLocks noGrp="1"/>
          </p:cNvSpPr>
          <p:nvPr>
            <p:ph type="sldNum" sz="quarter" idx="10"/>
          </p:nvPr>
        </p:nvSpPr>
        <p:spPr/>
        <p:txBody>
          <a:bodyPr/>
          <a:lstStyle/>
          <a:p>
            <a:pPr>
              <a:defRPr/>
            </a:pPr>
            <a:fld id="{F9531004-E98B-42F5-9BF3-A64247D91FBA}" type="slidenum">
              <a:rPr lang="en-US" altLang="en-US" smtClean="0">
                <a:solidFill>
                  <a:srgbClr val="000000"/>
                </a:solidFill>
              </a:rPr>
              <a:pPr>
                <a:defRPr/>
              </a:pPr>
              <a:t>118</a:t>
            </a:fld>
            <a:endParaRPr lang="en-US" altLang="en-US">
              <a:solidFill>
                <a:srgbClr val="000000"/>
              </a:solidFill>
            </a:endParaRPr>
          </a:p>
        </p:txBody>
      </p:sp>
    </p:spTree>
    <p:extLst>
      <p:ext uri="{BB962C8B-B14F-4D97-AF65-F5344CB8AC3E}">
        <p14:creationId xmlns:p14="http://schemas.microsoft.com/office/powerpoint/2010/main" val="1702144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contract documents have been redacted for security reasons.  If you want to see </a:t>
            </a:r>
            <a:r>
              <a:rPr lang="en-US" baseline="0" smtClean="0"/>
              <a:t>those redacted items, </a:t>
            </a:r>
            <a:r>
              <a:rPr lang="en-US" baseline="0" dirty="0" smtClean="0"/>
              <a:t>recommend going through your agency ISO  or if you are an ISO contact CSRM…same as you would for the security products roadmap documents. </a:t>
            </a:r>
            <a:endParaRPr lang="en-US" dirty="0"/>
          </a:p>
        </p:txBody>
      </p:sp>
      <p:sp>
        <p:nvSpPr>
          <p:cNvPr id="4" name="Slide Number Placeholder 3"/>
          <p:cNvSpPr>
            <a:spLocks noGrp="1"/>
          </p:cNvSpPr>
          <p:nvPr>
            <p:ph type="sldNum" sz="quarter" idx="10"/>
          </p:nvPr>
        </p:nvSpPr>
        <p:spPr/>
        <p:txBody>
          <a:bodyPr/>
          <a:lstStyle/>
          <a:p>
            <a:pPr>
              <a:defRPr/>
            </a:pPr>
            <a:fld id="{F9531004-E98B-42F5-9BF3-A64247D91FBA}" type="slidenum">
              <a:rPr lang="en-US" altLang="en-US" smtClean="0">
                <a:solidFill>
                  <a:srgbClr val="000000"/>
                </a:solidFill>
              </a:rPr>
              <a:pPr>
                <a:defRPr/>
              </a:pPr>
              <a:t>119</a:t>
            </a:fld>
            <a:endParaRPr lang="en-US" altLang="en-US">
              <a:solidFill>
                <a:srgbClr val="000000"/>
              </a:solidFill>
            </a:endParaRPr>
          </a:p>
        </p:txBody>
      </p:sp>
    </p:spTree>
    <p:extLst>
      <p:ext uri="{BB962C8B-B14F-4D97-AF65-F5344CB8AC3E}">
        <p14:creationId xmlns:p14="http://schemas.microsoft.com/office/powerpoint/2010/main" val="4197682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xfrm>
            <a:off x="1195388" y="692150"/>
            <a:ext cx="4619625" cy="3463925"/>
          </a:xfrm>
          <a:ln/>
        </p:spPr>
      </p:sp>
      <p:sp>
        <p:nvSpPr>
          <p:cNvPr id="243715" name="Rectangle 3"/>
          <p:cNvSpPr>
            <a:spLocks noGrp="1" noChangeArrowheads="1"/>
          </p:cNvSpPr>
          <p:nvPr>
            <p:ph type="body" idx="1"/>
          </p:nvPr>
        </p:nvSpPr>
        <p:spPr>
          <a:noFill/>
          <a:ln/>
        </p:spPr>
        <p:txBody>
          <a:bodyPr/>
          <a:lstStyle/>
          <a:p>
            <a:endParaRPr lang="en-US" dirty="0" smtClean="0">
              <a:latin typeface="Arial" pitchFamily="34" charset="0"/>
            </a:endParaRPr>
          </a:p>
        </p:txBody>
      </p:sp>
      <p:sp>
        <p:nvSpPr>
          <p:cNvPr id="243716" name="Slide Number Placeholder 3"/>
          <p:cNvSpPr>
            <a:spLocks noGrp="1"/>
          </p:cNvSpPr>
          <p:nvPr>
            <p:ph type="sldNum" sz="quarter" idx="5"/>
          </p:nvPr>
        </p:nvSpPr>
        <p:spPr>
          <a:noFill/>
        </p:spPr>
        <p:txBody>
          <a:bodyPr/>
          <a:lstStyle/>
          <a:p>
            <a:fld id="{766E0534-9412-4BEC-A471-88EC0CC793EB}" type="slidenum">
              <a:rPr lang="en-US" smtClean="0">
                <a:latin typeface="Arial" pitchFamily="34" charset="0"/>
              </a:rPr>
              <a:pPr/>
              <a:t>120</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9E79F48B-96AA-4BB3-8602-06F0F5732603}" type="slidenum">
              <a:rPr lang="en-US" smtClean="0">
                <a:latin typeface="Arial" pitchFamily="34" charset="0"/>
              </a:rPr>
              <a:pPr/>
              <a:t>121</a:t>
            </a:fld>
            <a:endParaRPr lang="en-US" dirty="0" smtClean="0">
              <a:latin typeface="Arial" pitchFamily="34" charset="0"/>
            </a:endParaRPr>
          </a:p>
        </p:txBody>
      </p:sp>
      <p:sp>
        <p:nvSpPr>
          <p:cNvPr id="244739" name="Rectangle 2"/>
          <p:cNvSpPr>
            <a:spLocks noGrp="1" noRot="1" noChangeAspect="1" noChangeArrowheads="1" noTextEdit="1"/>
          </p:cNvSpPr>
          <p:nvPr>
            <p:ph type="sldImg"/>
          </p:nvPr>
        </p:nvSpPr>
        <p:spPr>
          <a:xfrm>
            <a:off x="1195388" y="692150"/>
            <a:ext cx="4619625" cy="3463925"/>
          </a:xfrm>
          <a:ln/>
        </p:spPr>
      </p:sp>
      <p:sp>
        <p:nvSpPr>
          <p:cNvPr id="24474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BE0FEC72-9052-49DB-A20D-0F6FC391F969}" type="slidenum">
              <a:rPr lang="en-US" smtClean="0">
                <a:solidFill>
                  <a:srgbClr val="000000"/>
                </a:solidFill>
              </a:rPr>
              <a:pPr/>
              <a:t>2</a:t>
            </a:fld>
            <a:endParaRPr lang="en-US" dirty="0" smtClean="0">
              <a:solidFill>
                <a:srgbClr val="000000"/>
              </a:solidFill>
            </a:endParaRPr>
          </a:p>
        </p:txBody>
      </p:sp>
      <p:sp>
        <p:nvSpPr>
          <p:cNvPr id="242691" name="Rectangle 2"/>
          <p:cNvSpPr>
            <a:spLocks noGrp="1" noRot="1" noChangeAspect="1" noChangeArrowheads="1" noTextEdit="1"/>
          </p:cNvSpPr>
          <p:nvPr>
            <p:ph type="sldImg"/>
          </p:nvPr>
        </p:nvSpPr>
        <p:spPr>
          <a:xfrm>
            <a:off x="1195388" y="692150"/>
            <a:ext cx="4619625" cy="3463925"/>
          </a:xfrm>
          <a:ln/>
        </p:spPr>
      </p:sp>
      <p:sp>
        <p:nvSpPr>
          <p:cNvPr id="242692" name="Rectangle 3"/>
          <p:cNvSpPr>
            <a:spLocks noGrp="1" noChangeArrowheads="1"/>
          </p:cNvSpPr>
          <p:nvPr>
            <p:ph type="body" idx="1"/>
          </p:nvPr>
        </p:nvSpPr>
        <p:spPr>
          <a:xfrm>
            <a:off x="936626" y="4387767"/>
            <a:ext cx="5137150" cy="4155918"/>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9E79F48B-96AA-4BB3-8602-06F0F5732603}" type="slidenum">
              <a:rPr lang="en-US" smtClean="0">
                <a:solidFill>
                  <a:srgbClr val="000000"/>
                </a:solidFill>
                <a:latin typeface="Arial" pitchFamily="34" charset="0"/>
              </a:rPr>
              <a:pPr/>
              <a:t>122</a:t>
            </a:fld>
            <a:endParaRPr lang="en-US" dirty="0" smtClean="0">
              <a:solidFill>
                <a:srgbClr val="000000"/>
              </a:solidFill>
              <a:latin typeface="Arial" pitchFamily="34"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40654724-6069-49A7-B6A3-537D50E9B605}" type="slidenum">
              <a:rPr lang="en-US" smtClean="0">
                <a:latin typeface="Arial" pitchFamily="34" charset="0"/>
              </a:rPr>
              <a:pPr/>
              <a:t>123</a:t>
            </a:fld>
            <a:endParaRPr lang="en-US" dirty="0" smtClean="0">
              <a:latin typeface="Arial" pitchFamily="34" charset="0"/>
            </a:endParaRPr>
          </a:p>
        </p:txBody>
      </p:sp>
      <p:sp>
        <p:nvSpPr>
          <p:cNvPr id="417795" name="Rectangle 2"/>
          <p:cNvSpPr>
            <a:spLocks noGrp="1" noRot="1" noChangeAspect="1" noChangeArrowheads="1" noTextEdit="1"/>
          </p:cNvSpPr>
          <p:nvPr>
            <p:ph type="sldImg"/>
          </p:nvPr>
        </p:nvSpPr>
        <p:spPr>
          <a:xfrm>
            <a:off x="1195388" y="692150"/>
            <a:ext cx="4619625" cy="3463925"/>
          </a:xfrm>
          <a:ln/>
        </p:spPr>
      </p:sp>
      <p:sp>
        <p:nvSpPr>
          <p:cNvPr id="41779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531004-E98B-42F5-9BF3-A64247D91FBA}" type="slidenum">
              <a:rPr lang="en-US" altLang="en-US" smtClean="0">
                <a:solidFill>
                  <a:srgbClr val="000000"/>
                </a:solidFill>
              </a:rPr>
              <a:pPr>
                <a:defRPr/>
              </a:pPr>
              <a:t>102</a:t>
            </a:fld>
            <a:endParaRPr lang="en-US" altLang="en-US">
              <a:solidFill>
                <a:srgbClr val="000000"/>
              </a:solidFill>
            </a:endParaRPr>
          </a:p>
        </p:txBody>
      </p:sp>
    </p:spTree>
    <p:extLst>
      <p:ext uri="{BB962C8B-B14F-4D97-AF65-F5344CB8AC3E}">
        <p14:creationId xmlns:p14="http://schemas.microsoft.com/office/powerpoint/2010/main" val="117941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MSI- Keystone/Central Spoke- All others must follow rules to “play in the sandbox” (SLAs, OLAs, </a:t>
            </a:r>
            <a:r>
              <a:rPr lang="en-US" dirty="0" err="1" smtClean="0"/>
              <a:t>etc</a:t>
            </a:r>
            <a:r>
              <a:rPr lang="en-US" dirty="0" smtClean="0"/>
              <a:t>)</a:t>
            </a:r>
          </a:p>
          <a:p>
            <a:endParaRPr lang="en-US" dirty="0" smtClean="0"/>
          </a:p>
          <a:p>
            <a:r>
              <a:rPr lang="en-US" dirty="0" smtClean="0"/>
              <a:t>MSI-VITAs central point of requesting services, help desk, and accessing dashboards</a:t>
            </a:r>
          </a:p>
          <a:p>
            <a:endParaRPr lang="en-US" dirty="0"/>
          </a:p>
        </p:txBody>
      </p:sp>
      <p:sp>
        <p:nvSpPr>
          <p:cNvPr id="4" name="Slide Number Placeholder 3"/>
          <p:cNvSpPr>
            <a:spLocks noGrp="1"/>
          </p:cNvSpPr>
          <p:nvPr>
            <p:ph type="sldNum" sz="quarter" idx="10"/>
          </p:nvPr>
        </p:nvSpPr>
        <p:spPr/>
        <p:txBody>
          <a:bodyPr/>
          <a:lstStyle/>
          <a:p>
            <a:pPr>
              <a:defRPr/>
            </a:pPr>
            <a:fld id="{F9531004-E98B-42F5-9BF3-A64247D91FBA}" type="slidenum">
              <a:rPr lang="en-US" altLang="en-US" smtClean="0">
                <a:solidFill>
                  <a:srgbClr val="000000"/>
                </a:solidFill>
              </a:rPr>
              <a:pPr>
                <a:defRPr/>
              </a:pPr>
              <a:t>104</a:t>
            </a:fld>
            <a:endParaRPr lang="en-US" altLang="en-US">
              <a:solidFill>
                <a:srgbClr val="000000"/>
              </a:solidFill>
            </a:endParaRPr>
          </a:p>
        </p:txBody>
      </p:sp>
    </p:spTree>
    <p:extLst>
      <p:ext uri="{BB962C8B-B14F-4D97-AF65-F5344CB8AC3E}">
        <p14:creationId xmlns:p14="http://schemas.microsoft.com/office/powerpoint/2010/main" val="1579313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authorized users-  Many services set up in a way that removes program overhead from the consumable units.  Some but not all services would involved a work/implementation charge between MSS and the Authorized user and the authorized users would consume those services at a set rate.</a:t>
            </a:r>
          </a:p>
          <a:p>
            <a:endParaRPr lang="en-US" baseline="0" dirty="0" smtClean="0"/>
          </a:p>
          <a:p>
            <a:r>
              <a:rPr lang="en-US" baseline="0" dirty="0" smtClean="0"/>
              <a:t>Much of the offered services and rates is still TBD.</a:t>
            </a:r>
            <a:endParaRPr lang="en-US" dirty="0"/>
          </a:p>
        </p:txBody>
      </p:sp>
      <p:sp>
        <p:nvSpPr>
          <p:cNvPr id="4" name="Slide Number Placeholder 3"/>
          <p:cNvSpPr>
            <a:spLocks noGrp="1"/>
          </p:cNvSpPr>
          <p:nvPr>
            <p:ph type="sldNum" sz="quarter" idx="10"/>
          </p:nvPr>
        </p:nvSpPr>
        <p:spPr/>
        <p:txBody>
          <a:bodyPr/>
          <a:lstStyle/>
          <a:p>
            <a:pPr>
              <a:defRPr/>
            </a:pPr>
            <a:fld id="{F9531004-E98B-42F5-9BF3-A64247D91FBA}" type="slidenum">
              <a:rPr lang="en-US" altLang="en-US" smtClean="0">
                <a:solidFill>
                  <a:srgbClr val="000000"/>
                </a:solidFill>
              </a:rPr>
              <a:pPr>
                <a:defRPr/>
              </a:pPr>
              <a:t>105</a:t>
            </a:fld>
            <a:endParaRPr lang="en-US" altLang="en-US">
              <a:solidFill>
                <a:srgbClr val="000000"/>
              </a:solidFill>
            </a:endParaRPr>
          </a:p>
        </p:txBody>
      </p:sp>
    </p:spTree>
    <p:extLst>
      <p:ext uri="{BB962C8B-B14F-4D97-AF65-F5344CB8AC3E}">
        <p14:creationId xmlns:p14="http://schemas.microsoft.com/office/powerpoint/2010/main" val="2993518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Atos North America</a:t>
            </a:r>
          </a:p>
          <a:p>
            <a:r>
              <a:rPr lang="en-US" dirty="0" smtClean="0"/>
              <a:t>State</a:t>
            </a:r>
            <a:r>
              <a:rPr lang="en-US" baseline="0" dirty="0" smtClean="0"/>
              <a:t> Local- Texas, Georgia, North Carolina, New Jersey,  multiple other states/localities and Universities</a:t>
            </a:r>
          </a:p>
          <a:p>
            <a:endParaRPr lang="en-US" baseline="0" dirty="0" smtClean="0"/>
          </a:p>
          <a:p>
            <a:r>
              <a:rPr lang="en-US" baseline="0" dirty="0" smtClean="0"/>
              <a:t>MSI construct-with Texas, Georgia (plus multi sourced environments with others in public/</a:t>
            </a:r>
            <a:r>
              <a:rPr lang="en-US" baseline="0" dirty="0" err="1" smtClean="0"/>
              <a:t>edu</a:t>
            </a:r>
            <a:r>
              <a:rPr lang="en-US" baseline="0" dirty="0" smtClean="0"/>
              <a:t> sector)</a:t>
            </a:r>
            <a:endParaRPr lang="en-US" dirty="0" smtClean="0"/>
          </a:p>
          <a:p>
            <a:endParaRPr lang="en-US" dirty="0" smtClean="0"/>
          </a:p>
          <a:p>
            <a:r>
              <a:rPr lang="en-US" dirty="0" smtClean="0"/>
              <a:t>14</a:t>
            </a:r>
            <a:r>
              <a:rPr lang="en-US" baseline="0" dirty="0" smtClean="0"/>
              <a:t> SOCS / 4500 Security Pros</a:t>
            </a:r>
          </a:p>
          <a:p>
            <a:endParaRPr lang="en-US" baseline="0" dirty="0" smtClean="0"/>
          </a:p>
          <a:p>
            <a:r>
              <a:rPr lang="en-US" baseline="0" dirty="0" smtClean="0"/>
              <a:t>100 million security events per hour</a:t>
            </a:r>
          </a:p>
          <a:p>
            <a:endParaRPr lang="en-US" baseline="0" dirty="0" smtClean="0"/>
          </a:p>
          <a:p>
            <a:r>
              <a:rPr lang="en-US" baseline="0" dirty="0" smtClean="0"/>
              <a:t>6.5 million traditional/</a:t>
            </a:r>
            <a:r>
              <a:rPr lang="en-US" baseline="0" dirty="0" err="1" smtClean="0"/>
              <a:t>IoT</a:t>
            </a:r>
            <a:r>
              <a:rPr lang="en-US" baseline="0" dirty="0" smtClean="0"/>
              <a:t> endpoints monitored</a:t>
            </a:r>
            <a:endParaRPr lang="en-US" dirty="0"/>
          </a:p>
        </p:txBody>
      </p:sp>
      <p:sp>
        <p:nvSpPr>
          <p:cNvPr id="4" name="Slide Number Placeholder 3"/>
          <p:cNvSpPr>
            <a:spLocks noGrp="1"/>
          </p:cNvSpPr>
          <p:nvPr>
            <p:ph type="sldNum" sz="quarter" idx="10"/>
          </p:nvPr>
        </p:nvSpPr>
        <p:spPr/>
        <p:txBody>
          <a:bodyPr/>
          <a:lstStyle/>
          <a:p>
            <a:pPr>
              <a:defRPr/>
            </a:pPr>
            <a:fld id="{F9531004-E98B-42F5-9BF3-A64247D91FBA}" type="slidenum">
              <a:rPr lang="en-US" altLang="en-US" smtClean="0">
                <a:solidFill>
                  <a:srgbClr val="000000"/>
                </a:solidFill>
              </a:rPr>
              <a:pPr>
                <a:defRPr/>
              </a:pPr>
              <a:t>107</a:t>
            </a:fld>
            <a:endParaRPr lang="en-US" altLang="en-US">
              <a:solidFill>
                <a:srgbClr val="000000"/>
              </a:solidFill>
            </a:endParaRPr>
          </a:p>
        </p:txBody>
      </p:sp>
    </p:spTree>
    <p:extLst>
      <p:ext uri="{BB962C8B-B14F-4D97-AF65-F5344CB8AC3E}">
        <p14:creationId xmlns:p14="http://schemas.microsoft.com/office/powerpoint/2010/main" val="2932251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CIA</a:t>
            </a:r>
            <a:r>
              <a:rPr lang="en-US" baseline="0" dirty="0" smtClean="0"/>
              <a:t> that established the VITA-NG partnership covered Infrastructure.  Threat landscape has evolved over time.</a:t>
            </a:r>
            <a:endParaRPr lang="en-US" dirty="0" smtClean="0"/>
          </a:p>
          <a:p>
            <a:endParaRPr lang="en-US" dirty="0" smtClean="0"/>
          </a:p>
          <a:p>
            <a:r>
              <a:rPr lang="en-US" dirty="0" smtClean="0"/>
              <a:t>Verizon and other </a:t>
            </a:r>
            <a:r>
              <a:rPr lang="en-US" smtClean="0"/>
              <a:t>reports- 80</a:t>
            </a:r>
            <a:r>
              <a:rPr lang="en-US" baseline="0" smtClean="0"/>
              <a:t> to 9</a:t>
            </a:r>
            <a:r>
              <a:rPr lang="en-US" smtClean="0"/>
              <a:t>0</a:t>
            </a:r>
            <a:r>
              <a:rPr lang="en-US" dirty="0" smtClean="0"/>
              <a:t>% of BREACHES  are occurring</a:t>
            </a:r>
            <a:r>
              <a:rPr lang="en-US" baseline="0" dirty="0" smtClean="0"/>
              <a:t> due </a:t>
            </a:r>
            <a:r>
              <a:rPr lang="en-US" baseline="0" smtClean="0"/>
              <a:t>to phishing/application </a:t>
            </a:r>
            <a:r>
              <a:rPr lang="en-US" baseline="0" dirty="0" smtClean="0"/>
              <a:t>attacks and misuses of privileged accounts.</a:t>
            </a:r>
            <a:endParaRPr lang="en-US" dirty="0"/>
          </a:p>
        </p:txBody>
      </p:sp>
      <p:sp>
        <p:nvSpPr>
          <p:cNvPr id="4" name="Slide Number Placeholder 3"/>
          <p:cNvSpPr>
            <a:spLocks noGrp="1"/>
          </p:cNvSpPr>
          <p:nvPr>
            <p:ph type="sldNum" sz="quarter" idx="10"/>
          </p:nvPr>
        </p:nvSpPr>
        <p:spPr/>
        <p:txBody>
          <a:bodyPr/>
          <a:lstStyle/>
          <a:p>
            <a:pPr>
              <a:defRPr/>
            </a:pPr>
            <a:fld id="{F9531004-E98B-42F5-9BF3-A64247D91FBA}" type="slidenum">
              <a:rPr lang="en-US" altLang="en-US" smtClean="0">
                <a:solidFill>
                  <a:srgbClr val="000000"/>
                </a:solidFill>
              </a:rPr>
              <a:pPr>
                <a:defRPr/>
              </a:pPr>
              <a:t>108</a:t>
            </a:fld>
            <a:endParaRPr lang="en-US" altLang="en-US">
              <a:solidFill>
                <a:srgbClr val="000000"/>
              </a:solidFill>
            </a:endParaRPr>
          </a:p>
        </p:txBody>
      </p:sp>
    </p:spTree>
    <p:extLst>
      <p:ext uri="{BB962C8B-B14F-4D97-AF65-F5344CB8AC3E}">
        <p14:creationId xmlns:p14="http://schemas.microsoft.com/office/powerpoint/2010/main" val="1025515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a:t>
            </a:r>
            <a:r>
              <a:rPr lang="en-US" baseline="0" dirty="0" smtClean="0"/>
              <a:t> 50% of COV incidents were from phishing attacks. </a:t>
            </a:r>
          </a:p>
          <a:p>
            <a:endParaRPr lang="en-US" dirty="0"/>
          </a:p>
        </p:txBody>
      </p:sp>
      <p:sp>
        <p:nvSpPr>
          <p:cNvPr id="4" name="Slide Number Placeholder 3"/>
          <p:cNvSpPr>
            <a:spLocks noGrp="1"/>
          </p:cNvSpPr>
          <p:nvPr>
            <p:ph type="sldNum" sz="quarter" idx="10"/>
          </p:nvPr>
        </p:nvSpPr>
        <p:spPr/>
        <p:txBody>
          <a:bodyPr/>
          <a:lstStyle/>
          <a:p>
            <a:pPr>
              <a:defRPr/>
            </a:pPr>
            <a:fld id="{F9531004-E98B-42F5-9BF3-A64247D91FBA}" type="slidenum">
              <a:rPr lang="en-US" altLang="en-US" smtClean="0">
                <a:solidFill>
                  <a:srgbClr val="000000"/>
                </a:solidFill>
              </a:rPr>
              <a:pPr>
                <a:defRPr/>
              </a:pPr>
              <a:t>109</a:t>
            </a:fld>
            <a:endParaRPr lang="en-US" altLang="en-US">
              <a:solidFill>
                <a:srgbClr val="000000"/>
              </a:solidFill>
            </a:endParaRPr>
          </a:p>
        </p:txBody>
      </p:sp>
    </p:spTree>
    <p:extLst>
      <p:ext uri="{BB962C8B-B14F-4D97-AF65-F5344CB8AC3E}">
        <p14:creationId xmlns:p14="http://schemas.microsoft.com/office/powerpoint/2010/main" val="149972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towers will also have new Interactions- Just one example MSI will have Privileged</a:t>
            </a:r>
            <a:r>
              <a:rPr lang="en-US" baseline="0" dirty="0" smtClean="0"/>
              <a:t> Account Management system likely needing STS/Agency interaction.</a:t>
            </a:r>
          </a:p>
          <a:p>
            <a:endParaRPr lang="en-US" baseline="0" dirty="0" smtClean="0"/>
          </a:p>
          <a:p>
            <a:r>
              <a:rPr lang="en-US" dirty="0" smtClean="0"/>
              <a:t>SC-12 CRYPTOGRAPHIC KEY ESTABLISHMENT AND MANAGEMENT- “…The organization establishes and manages cryptographic keys…”  SC-13-COV- “…</a:t>
            </a:r>
          </a:p>
          <a:p>
            <a:endParaRPr lang="en-US" dirty="0" smtClean="0"/>
          </a:p>
          <a:p>
            <a:r>
              <a:rPr lang="en-US" dirty="0" smtClean="0"/>
              <a:t>Vulnerability</a:t>
            </a:r>
            <a:r>
              <a:rPr lang="en-US" baseline="0" dirty="0" smtClean="0"/>
              <a:t> Management- More </a:t>
            </a:r>
            <a:r>
              <a:rPr lang="en-US" baseline="0" dirty="0" err="1" smtClean="0"/>
              <a:t>comprehansive</a:t>
            </a:r>
            <a:r>
              <a:rPr lang="en-US" baseline="0" dirty="0" smtClean="0"/>
              <a:t> scans…alerts/exception requests for “fragile systems”</a:t>
            </a:r>
            <a:endParaRPr lang="en-US" dirty="0"/>
          </a:p>
        </p:txBody>
      </p:sp>
      <p:sp>
        <p:nvSpPr>
          <p:cNvPr id="4" name="Slide Number Placeholder 3"/>
          <p:cNvSpPr>
            <a:spLocks noGrp="1"/>
          </p:cNvSpPr>
          <p:nvPr>
            <p:ph type="sldNum" sz="quarter" idx="10"/>
          </p:nvPr>
        </p:nvSpPr>
        <p:spPr/>
        <p:txBody>
          <a:bodyPr/>
          <a:lstStyle/>
          <a:p>
            <a:pPr>
              <a:defRPr/>
            </a:pPr>
            <a:fld id="{F9531004-E98B-42F5-9BF3-A64247D91FBA}" type="slidenum">
              <a:rPr lang="en-US" altLang="en-US" smtClean="0">
                <a:solidFill>
                  <a:srgbClr val="000000"/>
                </a:solidFill>
              </a:rPr>
              <a:pPr>
                <a:defRPr/>
              </a:pPr>
              <a:t>110</a:t>
            </a:fld>
            <a:endParaRPr lang="en-US" altLang="en-US">
              <a:solidFill>
                <a:srgbClr val="000000"/>
              </a:solidFill>
            </a:endParaRPr>
          </a:p>
        </p:txBody>
      </p:sp>
    </p:spTree>
    <p:extLst>
      <p:ext uri="{BB962C8B-B14F-4D97-AF65-F5344CB8AC3E}">
        <p14:creationId xmlns:p14="http://schemas.microsoft.com/office/powerpoint/2010/main" val="382870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hyperlink" Target="http://www.vita.virginia.gov/" TargetMode="Externa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8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8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8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8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8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8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8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8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9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9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9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9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9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9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9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9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9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9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0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0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0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0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0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0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0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0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690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142087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19525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5"/>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5"/>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4116645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4" name="Picture 2" descr="sotbackground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514600" y="260350"/>
            <a:ext cx="6400800" cy="396875"/>
          </a:xfrm>
          <a:prstGeom prst="rect">
            <a:avLst/>
          </a:prstGeom>
          <a:noFill/>
          <a:ln>
            <a:noFill/>
          </a:ln>
          <a:effectLst/>
          <a:extLst/>
        </p:spPr>
        <p:txBody>
          <a:bodyPr>
            <a:spAutoFit/>
          </a:bodyPr>
          <a:lstStyle>
            <a:lvl1pPr eaLnBrk="0" hangingPunct="0">
              <a:defRPr sz="2400">
                <a:solidFill>
                  <a:schemeClr val="bg1"/>
                </a:solidFill>
                <a:latin typeface="Times New Roman" charset="0"/>
                <a:ea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algn="ctr">
              <a:spcBef>
                <a:spcPct val="50000"/>
              </a:spcBef>
              <a:defRPr/>
            </a:pPr>
            <a:r>
              <a:rPr lang="en-US" sz="2000" b="1" dirty="0" smtClean="0">
                <a:solidFill>
                  <a:schemeClr val="tx1"/>
                </a:solidFill>
                <a:latin typeface="Calibri" panose="020F0502020204030204" pitchFamily="34" charset="0"/>
              </a:rPr>
              <a:t>July 2018</a:t>
            </a:r>
            <a:r>
              <a:rPr lang="en-US" sz="2000" b="1" baseline="0" dirty="0" smtClean="0">
                <a:solidFill>
                  <a:schemeClr val="tx1"/>
                </a:solidFill>
                <a:latin typeface="Calibri" panose="020F0502020204030204" pitchFamily="34" charset="0"/>
              </a:rPr>
              <a:t> ISOAG Meeting</a:t>
            </a:r>
            <a:endParaRPr lang="en-US" sz="2000" b="1" dirty="0" smtClean="0">
              <a:solidFill>
                <a:schemeClr val="tx1"/>
              </a:solidFill>
              <a:latin typeface="Calibri" panose="020F0502020204030204" pitchFamily="34" charset="0"/>
            </a:endParaRPr>
          </a:p>
        </p:txBody>
      </p:sp>
      <p:pic>
        <p:nvPicPr>
          <p:cNvPr id="7" name="Picture 12" descr="APA Logo Mock 3rev3DropShadowforPP.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6275" y="165100"/>
            <a:ext cx="14716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7564" y="2055446"/>
            <a:ext cx="2145374" cy="1446032"/>
          </a:xfrm>
          <a:prstGeom prst="rect">
            <a:avLst/>
          </a:prstGeom>
          <a:ln w="76200">
            <a:solidFill>
              <a:srgbClr val="375BA2"/>
            </a:solidFill>
          </a:ln>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2000" y="2057215"/>
            <a:ext cx="2160260" cy="1444263"/>
          </a:xfrm>
          <a:prstGeom prst="rect">
            <a:avLst/>
          </a:prstGeom>
          <a:ln w="76200">
            <a:solidFill>
              <a:srgbClr val="375BA2"/>
            </a:solidFill>
          </a:ln>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89162" y="2055539"/>
            <a:ext cx="1406614" cy="1445940"/>
          </a:xfrm>
          <a:prstGeom prst="rect">
            <a:avLst/>
          </a:prstGeom>
          <a:ln w="76200">
            <a:solidFill>
              <a:srgbClr val="375BA2"/>
            </a:solidFill>
          </a:ln>
        </p:spPr>
      </p:pic>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08484" y="2055538"/>
            <a:ext cx="1500651" cy="1445940"/>
          </a:xfrm>
          <a:prstGeom prst="rect">
            <a:avLst/>
          </a:prstGeom>
          <a:ln w="76200">
            <a:solidFill>
              <a:srgbClr val="375BA2"/>
            </a:solidFill>
          </a:ln>
        </p:spPr>
      </p:pic>
      <p:sp>
        <p:nvSpPr>
          <p:cNvPr id="11" name="Text Box 7"/>
          <p:cNvSpPr txBox="1">
            <a:spLocks noChangeArrowheads="1"/>
          </p:cNvSpPr>
          <p:nvPr userDrawn="1"/>
        </p:nvSpPr>
        <p:spPr bwMode="auto">
          <a:xfrm>
            <a:off x="3657600" y="3807184"/>
            <a:ext cx="51054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sz="2000" b="1" dirty="0" smtClean="0">
                <a:latin typeface="Calibri" panose="020F0502020204030204" pitchFamily="34" charset="0"/>
                <a:cs typeface="Calibri" panose="020F0502020204030204" pitchFamily="34" charset="0"/>
              </a:rPr>
              <a:t>Using Best Practices to Evaluate the Strength of an Organization’s Controls</a:t>
            </a:r>
          </a:p>
          <a:p>
            <a:pPr>
              <a:spcBef>
                <a:spcPct val="0"/>
              </a:spcBef>
              <a:buFontTx/>
              <a:buNone/>
            </a:pPr>
            <a:r>
              <a:rPr lang="en-US" altLang="en-US" sz="2000" dirty="0" smtClean="0">
                <a:solidFill>
                  <a:schemeClr val="accent1"/>
                </a:solidFill>
                <a:latin typeface="Calibri" panose="020F0502020204030204" pitchFamily="34" charset="0"/>
                <a:cs typeface="Calibri" panose="020F0502020204030204" pitchFamily="34" charset="0"/>
              </a:rPr>
              <a:t>_____________________________________</a:t>
            </a:r>
            <a:endParaRPr lang="en-US" altLang="en-US" sz="2000" dirty="0">
              <a:solidFill>
                <a:schemeClr val="accent1"/>
              </a:solidFill>
              <a:latin typeface="Calibri" panose="020F0502020204030204" pitchFamily="34" charset="0"/>
              <a:cs typeface="Calibri" panose="020F0502020204030204" pitchFamily="34" charset="0"/>
            </a:endParaRPr>
          </a:p>
          <a:p>
            <a:pPr>
              <a:buFontTx/>
              <a:buNone/>
            </a:pPr>
            <a:r>
              <a:rPr lang="en-US" altLang="en-US" sz="2000" baseline="0" dirty="0" smtClean="0">
                <a:latin typeface="Calibri" panose="020F0502020204030204" pitchFamily="34" charset="0"/>
                <a:cs typeface="Calibri" panose="020F0502020204030204" pitchFamily="34" charset="0"/>
              </a:rPr>
              <a:t>July 11</a:t>
            </a:r>
            <a:r>
              <a:rPr lang="en-US" altLang="en-US" sz="2000" dirty="0" smtClean="0">
                <a:latin typeface="Calibri" panose="020F0502020204030204" pitchFamily="34" charset="0"/>
                <a:cs typeface="Calibri" panose="020F0502020204030204" pitchFamily="34" charset="0"/>
              </a:rPr>
              <a:t>, 2018</a:t>
            </a:r>
            <a:endParaRPr lang="en-US" altLang="en-US" sz="2000" dirty="0">
              <a:latin typeface="Calibri" panose="020F0502020204030204" pitchFamily="34" charset="0"/>
              <a:cs typeface="Calibri" panose="020F0502020204030204" pitchFamily="34" charset="0"/>
            </a:endParaRPr>
          </a:p>
          <a:p>
            <a:pPr>
              <a:buFontTx/>
              <a:buNone/>
            </a:pPr>
            <a:r>
              <a:rPr lang="en-US" altLang="en-US" sz="2000" dirty="0" smtClean="0">
                <a:latin typeface="Calibri" panose="020F0502020204030204" pitchFamily="34" charset="0"/>
                <a:cs typeface="Calibri" panose="020F0502020204030204" pitchFamily="34" charset="0"/>
              </a:rPr>
              <a:t>Alex Roeglin</a:t>
            </a:r>
          </a:p>
          <a:p>
            <a:pPr>
              <a:buFontTx/>
              <a:buNone/>
            </a:pPr>
            <a:r>
              <a:rPr lang="en-US" altLang="en-US" sz="2000" baseline="0" dirty="0" smtClean="0">
                <a:latin typeface="Calibri" panose="020F0502020204030204" pitchFamily="34" charset="0"/>
                <a:cs typeface="Calibri" panose="020F0502020204030204" pitchFamily="34" charset="0"/>
              </a:rPr>
              <a:t>Audit Supervisor, Information Systems Security</a:t>
            </a:r>
            <a:endParaRPr lang="en-US" altLang="en-US" sz="2000" dirty="0" smtClean="0">
              <a:latin typeface="Calibri" panose="020F0502020204030204" pitchFamily="34" charset="0"/>
              <a:cs typeface="Calibri" panose="020F0502020204030204" pitchFamily="34" charset="0"/>
            </a:endParaRPr>
          </a:p>
          <a:p>
            <a:pPr>
              <a:buFontTx/>
              <a:buNone/>
            </a:pPr>
            <a:r>
              <a:rPr lang="en-US" altLang="en-US" sz="2000" b="1" dirty="0" smtClean="0">
                <a:latin typeface="Calibri" panose="020F0502020204030204" pitchFamily="34" charset="0"/>
                <a:cs typeface="Calibri" panose="020F0502020204030204" pitchFamily="34" charset="0"/>
              </a:rPr>
              <a:t>Auditor of Public Accounts</a:t>
            </a:r>
            <a:endParaRPr lang="en-US" alt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7801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690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7/10/2018</a:t>
            </a:fld>
            <a:endParaRPr lang="en-US" dirty="0">
              <a:solidFill>
                <a:srgbClr val="FFFFFF"/>
              </a:solidFill>
            </a:endParaRPr>
          </a:p>
        </p:txBody>
      </p:sp>
    </p:spTree>
    <p:extLst>
      <p:ext uri="{BB962C8B-B14F-4D97-AF65-F5344CB8AC3E}">
        <p14:creationId xmlns:p14="http://schemas.microsoft.com/office/powerpoint/2010/main" val="158768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7/10/2018</a:t>
            </a:fld>
            <a:endParaRPr lang="en-US" dirty="0">
              <a:solidFill>
                <a:srgbClr val="FFFFFF"/>
              </a:solidFill>
            </a:endParaRPr>
          </a:p>
        </p:txBody>
      </p:sp>
    </p:spTree>
    <p:extLst>
      <p:ext uri="{BB962C8B-B14F-4D97-AF65-F5344CB8AC3E}">
        <p14:creationId xmlns:p14="http://schemas.microsoft.com/office/powerpoint/2010/main" val="75413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1004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7/10/2018</a:t>
            </a:fld>
            <a:endParaRPr lang="en-US" dirty="0">
              <a:solidFill>
                <a:srgbClr val="FFFFFF"/>
              </a:solidFill>
            </a:endParaRPr>
          </a:p>
        </p:txBody>
      </p:sp>
    </p:spTree>
    <p:extLst>
      <p:ext uri="{BB962C8B-B14F-4D97-AF65-F5344CB8AC3E}">
        <p14:creationId xmlns:p14="http://schemas.microsoft.com/office/powerpoint/2010/main" val="50505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7/10/2018</a:t>
            </a:fld>
            <a:endParaRPr lang="en-US" dirty="0">
              <a:solidFill>
                <a:srgbClr val="FFFFFF"/>
              </a:solidFill>
            </a:endParaRPr>
          </a:p>
        </p:txBody>
      </p:sp>
    </p:spTree>
    <p:extLst>
      <p:ext uri="{BB962C8B-B14F-4D97-AF65-F5344CB8AC3E}">
        <p14:creationId xmlns:p14="http://schemas.microsoft.com/office/powerpoint/2010/main" val="186316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627"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6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7/10/2018</a:t>
            </a:fld>
            <a:endParaRPr lang="en-US" dirty="0">
              <a:solidFill>
                <a:srgbClr val="FFFFFF"/>
              </a:solidFill>
            </a:endParaRPr>
          </a:p>
        </p:txBody>
      </p:sp>
    </p:spTree>
    <p:extLst>
      <p:ext uri="{BB962C8B-B14F-4D97-AF65-F5344CB8AC3E}">
        <p14:creationId xmlns:p14="http://schemas.microsoft.com/office/powerpoint/2010/main" val="1509582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7/10/2018</a:t>
            </a:fld>
            <a:endParaRPr lang="en-US" dirty="0">
              <a:solidFill>
                <a:srgbClr val="FFFFFF"/>
              </a:solidFill>
            </a:endParaRPr>
          </a:p>
        </p:txBody>
      </p:sp>
    </p:spTree>
    <p:extLst>
      <p:ext uri="{BB962C8B-B14F-4D97-AF65-F5344CB8AC3E}">
        <p14:creationId xmlns:p14="http://schemas.microsoft.com/office/powerpoint/2010/main" val="245921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7/10/2018</a:t>
            </a:fld>
            <a:endParaRPr lang="en-US" dirty="0">
              <a:solidFill>
                <a:srgbClr val="FFFFFF"/>
              </a:solidFill>
            </a:endParaRPr>
          </a:p>
        </p:txBody>
      </p:sp>
    </p:spTree>
    <p:extLst>
      <p:ext uri="{BB962C8B-B14F-4D97-AF65-F5344CB8AC3E}">
        <p14:creationId xmlns:p14="http://schemas.microsoft.com/office/powerpoint/2010/main" val="96571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2234963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618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718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7/10/2018</a:t>
            </a:fld>
            <a:endParaRPr lang="en-US" dirty="0">
              <a:solidFill>
                <a:srgbClr val="FFFFFF"/>
              </a:solidFill>
            </a:endParaRPr>
          </a:p>
        </p:txBody>
      </p:sp>
    </p:spTree>
    <p:extLst>
      <p:ext uri="{BB962C8B-B14F-4D97-AF65-F5344CB8AC3E}">
        <p14:creationId xmlns:p14="http://schemas.microsoft.com/office/powerpoint/2010/main" val="254167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374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7381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7/10/2018</a:t>
            </a:fld>
            <a:endParaRPr lang="en-US" dirty="0">
              <a:solidFill>
                <a:srgbClr val="FFFFFF"/>
              </a:solidFill>
            </a:endParaRPr>
          </a:p>
        </p:txBody>
      </p:sp>
    </p:spTree>
    <p:extLst>
      <p:ext uri="{BB962C8B-B14F-4D97-AF65-F5344CB8AC3E}">
        <p14:creationId xmlns:p14="http://schemas.microsoft.com/office/powerpoint/2010/main" val="3426425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7/10/2018</a:t>
            </a:fld>
            <a:endParaRPr lang="en-US" dirty="0">
              <a:solidFill>
                <a:srgbClr val="FFFFFF"/>
              </a:solidFill>
            </a:endParaRPr>
          </a:p>
        </p:txBody>
      </p:sp>
    </p:spTree>
    <p:extLst>
      <p:ext uri="{BB962C8B-B14F-4D97-AF65-F5344CB8AC3E}">
        <p14:creationId xmlns:p14="http://schemas.microsoft.com/office/powerpoint/2010/main" val="3601405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5"/>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5"/>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7/10/2018</a:t>
            </a:fld>
            <a:endParaRPr lang="en-US" dirty="0">
              <a:solidFill>
                <a:srgbClr val="FFFFFF"/>
              </a:solidFill>
            </a:endParaRPr>
          </a:p>
        </p:txBody>
      </p:sp>
    </p:spTree>
    <p:extLst>
      <p:ext uri="{BB962C8B-B14F-4D97-AF65-F5344CB8AC3E}">
        <p14:creationId xmlns:p14="http://schemas.microsoft.com/office/powerpoint/2010/main" val="94470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25"/>
          <p:cNvSpPr>
            <a:spLocks noChangeArrowheads="1"/>
          </p:cNvSpPr>
          <p:nvPr/>
        </p:nvSpPr>
        <p:spPr bwMode="auto">
          <a:xfrm>
            <a:off x="0" y="0"/>
            <a:ext cx="9144000" cy="152400"/>
          </a:xfrm>
          <a:prstGeom prst="rect">
            <a:avLst/>
          </a:prstGeom>
          <a:solidFill>
            <a:srgbClr val="57BD1F"/>
          </a:solidFill>
          <a:ln w="0">
            <a:noFill/>
            <a:miter lim="800000"/>
            <a:headEnd/>
            <a:tailEnd/>
          </a:ln>
          <a:effectLst/>
        </p:spPr>
        <p:txBody>
          <a:bodyPr wrap="none" anchor="ctr"/>
          <a:lstStyle/>
          <a:p>
            <a:pPr fontAlgn="auto">
              <a:spcBef>
                <a:spcPts val="0"/>
              </a:spcBef>
              <a:spcAft>
                <a:spcPts val="0"/>
              </a:spcAft>
              <a:defRPr/>
            </a:pPr>
            <a:endParaRPr lang="en-US" altLang="en-US" dirty="0">
              <a:solidFill>
                <a:srgbClr val="000000"/>
              </a:solidFill>
              <a:latin typeface="Times" pitchFamily="18" charset="0"/>
            </a:endParaRPr>
          </a:p>
        </p:txBody>
      </p:sp>
      <p:sp>
        <p:nvSpPr>
          <p:cNvPr id="3" name="Rectangle 26"/>
          <p:cNvSpPr>
            <a:spLocks noChangeArrowheads="1"/>
          </p:cNvSpPr>
          <p:nvPr/>
        </p:nvSpPr>
        <p:spPr bwMode="auto">
          <a:xfrm>
            <a:off x="0" y="152400"/>
            <a:ext cx="9144000" cy="1524000"/>
          </a:xfrm>
          <a:prstGeom prst="rect">
            <a:avLst/>
          </a:prstGeom>
          <a:noFill/>
          <a:ln w="9525">
            <a:no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Verdana"/>
            </a:endParaRPr>
          </a:p>
        </p:txBody>
      </p:sp>
      <p:sp>
        <p:nvSpPr>
          <p:cNvPr id="4" name="Rectangle 28"/>
          <p:cNvSpPr>
            <a:spLocks noChangeArrowheads="1"/>
          </p:cNvSpPr>
          <p:nvPr/>
        </p:nvSpPr>
        <p:spPr bwMode="auto">
          <a:xfrm>
            <a:off x="0" y="1676400"/>
            <a:ext cx="9144000" cy="4724400"/>
          </a:xfrm>
          <a:prstGeom prst="rect">
            <a:avLst/>
          </a:prstGeom>
          <a:solidFill>
            <a:schemeClr val="accent2"/>
          </a:solidFill>
          <a:ln w="0">
            <a:noFill/>
            <a:miter lim="800000"/>
            <a:headEnd/>
            <a:tailEnd/>
          </a:ln>
          <a:effectLst/>
        </p:spPr>
        <p:txBody>
          <a:bodyPr wrap="none" anchor="ctr"/>
          <a:lstStyle/>
          <a:p>
            <a:pPr fontAlgn="auto">
              <a:spcBef>
                <a:spcPts val="0"/>
              </a:spcBef>
              <a:spcAft>
                <a:spcPts val="0"/>
              </a:spcAft>
              <a:defRPr/>
            </a:pPr>
            <a:endParaRPr lang="en-US" altLang="en-US" dirty="0">
              <a:solidFill>
                <a:srgbClr val="000000"/>
              </a:solidFill>
              <a:latin typeface="Times" pitchFamily="18" charset="0"/>
            </a:endParaRPr>
          </a:p>
        </p:txBody>
      </p:sp>
      <p:sp>
        <p:nvSpPr>
          <p:cNvPr id="5" name="Rectangle 27"/>
          <p:cNvSpPr>
            <a:spLocks noChangeArrowheads="1"/>
          </p:cNvSpPr>
          <p:nvPr/>
        </p:nvSpPr>
        <p:spPr bwMode="auto">
          <a:xfrm>
            <a:off x="0" y="6400800"/>
            <a:ext cx="9144000" cy="457200"/>
          </a:xfrm>
          <a:prstGeom prst="rect">
            <a:avLst/>
          </a:prstGeom>
          <a:solidFill>
            <a:srgbClr val="57BD1F"/>
          </a:solidFill>
          <a:ln w="9525">
            <a:noFill/>
            <a:miter lim="800000"/>
            <a:headEnd/>
            <a:tailEnd/>
          </a:ln>
          <a:effectLst/>
        </p:spPr>
        <p:txBody>
          <a:bodyPr wrap="none" anchor="ctr"/>
          <a:lstStyle/>
          <a:p>
            <a:pPr fontAlgn="auto">
              <a:spcBef>
                <a:spcPts val="0"/>
              </a:spcBef>
              <a:spcAft>
                <a:spcPts val="0"/>
              </a:spcAft>
              <a:defRPr/>
            </a:pPr>
            <a:endParaRPr lang="en-US" altLang="en-US" dirty="0">
              <a:solidFill>
                <a:srgbClr val="000000"/>
              </a:solidFill>
              <a:latin typeface="Times" pitchFamily="18" charset="0"/>
            </a:endParaRPr>
          </a:p>
        </p:txBody>
      </p:sp>
      <p:sp>
        <p:nvSpPr>
          <p:cNvPr id="6" name="Rectangle 29"/>
          <p:cNvSpPr>
            <a:spLocks noChangeArrowheads="1"/>
          </p:cNvSpPr>
          <p:nvPr/>
        </p:nvSpPr>
        <p:spPr bwMode="auto">
          <a:xfrm>
            <a:off x="609600" y="2971800"/>
            <a:ext cx="8153400" cy="609600"/>
          </a:xfrm>
          <a:prstGeom prst="rect">
            <a:avLst/>
          </a:prstGeom>
          <a:solidFill>
            <a:schemeClr val="accent2"/>
          </a:solidFill>
          <a:ln w="9525">
            <a:noFill/>
            <a:miter lim="800000"/>
            <a:headEnd/>
            <a:tailEnd/>
          </a:ln>
          <a:effectLst/>
        </p:spPr>
        <p:txBody>
          <a:bodyPr/>
          <a:lstStyle/>
          <a:p>
            <a:pPr eaLnBrk="0" fontAlgn="auto" hangingPunct="0">
              <a:spcBef>
                <a:spcPct val="20000"/>
              </a:spcBef>
              <a:spcAft>
                <a:spcPts val="0"/>
              </a:spcAft>
              <a:defRPr/>
            </a:pPr>
            <a:endParaRPr lang="en-US" altLang="en-US" dirty="0">
              <a:solidFill>
                <a:srgbClr val="333399"/>
              </a:solidFill>
              <a:latin typeface="Verdana"/>
            </a:endParaRPr>
          </a:p>
        </p:txBody>
      </p:sp>
      <p:sp>
        <p:nvSpPr>
          <p:cNvPr id="7" name="Text Box 31"/>
          <p:cNvSpPr txBox="1">
            <a:spLocks noChangeArrowheads="1"/>
          </p:cNvSpPr>
          <p:nvPr/>
        </p:nvSpPr>
        <p:spPr bwMode="auto">
          <a:xfrm>
            <a:off x="3048000" y="228600"/>
            <a:ext cx="5257800" cy="369332"/>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altLang="en-US" dirty="0">
              <a:solidFill>
                <a:srgbClr val="000000"/>
              </a:solidFill>
              <a:latin typeface="Verdana"/>
            </a:endParaRPr>
          </a:p>
        </p:txBody>
      </p:sp>
      <p:sp>
        <p:nvSpPr>
          <p:cNvPr id="8" name="Rectangle 32"/>
          <p:cNvSpPr>
            <a:spLocks noChangeArrowheads="1"/>
          </p:cNvSpPr>
          <p:nvPr/>
        </p:nvSpPr>
        <p:spPr bwMode="auto">
          <a:xfrm>
            <a:off x="8610601" y="6556340"/>
            <a:ext cx="204788" cy="176213"/>
          </a:xfrm>
          <a:prstGeom prst="rect">
            <a:avLst/>
          </a:prstGeom>
          <a:solidFill>
            <a:srgbClr val="57BD1F"/>
          </a:solidFill>
          <a:ln w="9525">
            <a:noFill/>
            <a:miter lim="800000"/>
            <a:headEnd/>
            <a:tailEnd/>
          </a:ln>
          <a:effectLst/>
        </p:spPr>
        <p:txBody>
          <a:bodyPr wrap="none" anchor="ctr"/>
          <a:lstStyle/>
          <a:p>
            <a:pPr fontAlgn="auto">
              <a:spcBef>
                <a:spcPts val="0"/>
              </a:spcBef>
              <a:spcAft>
                <a:spcPts val="0"/>
              </a:spcAft>
              <a:defRPr/>
            </a:pPr>
            <a:fld id="{E261E8B4-165E-488D-AE49-BB81EC08572C}" type="slidenum">
              <a:rPr lang="en-US" altLang="en-US" sz="1000">
                <a:solidFill>
                  <a:srgbClr val="FFFFFF"/>
                </a:solidFill>
                <a:latin typeface="Verdana"/>
              </a:rPr>
              <a:pPr fontAlgn="auto">
                <a:spcBef>
                  <a:spcPts val="0"/>
                </a:spcBef>
                <a:spcAft>
                  <a:spcPts val="0"/>
                </a:spcAft>
                <a:defRPr/>
              </a:pPr>
              <a:t>‹#›</a:t>
            </a:fld>
            <a:endParaRPr lang="en-US" altLang="en-US" sz="1000" dirty="0">
              <a:solidFill>
                <a:srgbClr val="FFFFFF"/>
              </a:solidFill>
              <a:latin typeface="Verdana"/>
            </a:endParaRPr>
          </a:p>
        </p:txBody>
      </p:sp>
      <p:pic>
        <p:nvPicPr>
          <p:cNvPr id="9" name="Picture 34" descr="seethrough name"/>
          <p:cNvPicPr>
            <a:picLocks noChangeAspect="1" noChangeArrowheads="1"/>
          </p:cNvPicPr>
          <p:nvPr/>
        </p:nvPicPr>
        <p:blipFill>
          <a:blip r:embed="rId3" cstate="print"/>
          <a:srcRect l="11465" t="85471"/>
          <a:stretch>
            <a:fillRect/>
          </a:stretch>
        </p:blipFill>
        <p:spPr bwMode="auto">
          <a:xfrm>
            <a:off x="2895600" y="1146140"/>
            <a:ext cx="4629150" cy="339725"/>
          </a:xfrm>
          <a:prstGeom prst="rect">
            <a:avLst/>
          </a:prstGeom>
          <a:noFill/>
          <a:ln w="9525">
            <a:noFill/>
            <a:miter lim="800000"/>
            <a:headEnd/>
            <a:tailEnd/>
          </a:ln>
        </p:spPr>
      </p:pic>
      <p:pic>
        <p:nvPicPr>
          <p:cNvPr id="10" name="Picture 33" descr="VITA logo"/>
          <p:cNvPicPr>
            <a:picLocks noChangeAspect="1" noChangeArrowheads="1"/>
          </p:cNvPicPr>
          <p:nvPr/>
        </p:nvPicPr>
        <p:blipFill>
          <a:blip r:embed="rId4" cstate="print"/>
          <a:srcRect/>
          <a:stretch>
            <a:fillRect/>
          </a:stretch>
        </p:blipFill>
        <p:spPr bwMode="auto">
          <a:xfrm>
            <a:off x="609610" y="609600"/>
            <a:ext cx="2379663" cy="827088"/>
          </a:xfrm>
          <a:prstGeom prst="rect">
            <a:avLst/>
          </a:prstGeom>
          <a:noFill/>
          <a:ln w="9525">
            <a:noFill/>
            <a:miter lim="800000"/>
            <a:headEnd/>
            <a:tailEnd/>
          </a:ln>
        </p:spPr>
      </p:pic>
      <p:pic>
        <p:nvPicPr>
          <p:cNvPr id="11" name="Picture 35"/>
          <p:cNvPicPr>
            <a:picLocks noChangeAspect="1" noChangeArrowheads="1"/>
          </p:cNvPicPr>
          <p:nvPr/>
        </p:nvPicPr>
        <p:blipFill>
          <a:blip r:embed="rId5" cstate="print">
            <a:clrChange>
              <a:clrFrom>
                <a:srgbClr val="FFF7CE"/>
              </a:clrFrom>
              <a:clrTo>
                <a:srgbClr val="FFF7CE">
                  <a:alpha val="0"/>
                </a:srgbClr>
              </a:clrTo>
            </a:clrChange>
            <a:lum contrast="6000"/>
          </a:blip>
          <a:srcRect/>
          <a:stretch>
            <a:fillRect/>
          </a:stretch>
        </p:blipFill>
        <p:spPr bwMode="auto">
          <a:xfrm>
            <a:off x="8232664" y="304800"/>
            <a:ext cx="530225" cy="533400"/>
          </a:xfrm>
          <a:prstGeom prst="rect">
            <a:avLst/>
          </a:prstGeom>
          <a:noFill/>
          <a:ln w="9525">
            <a:noFill/>
            <a:miter lim="800000"/>
            <a:headEnd/>
            <a:tailEnd/>
          </a:ln>
        </p:spPr>
      </p:pic>
      <p:sp>
        <p:nvSpPr>
          <p:cNvPr id="12" name="Rectangle 37"/>
          <p:cNvSpPr>
            <a:spLocks noChangeArrowheads="1"/>
          </p:cNvSpPr>
          <p:nvPr/>
        </p:nvSpPr>
        <p:spPr bwMode="auto">
          <a:xfrm>
            <a:off x="533400" y="1828800"/>
            <a:ext cx="8153400" cy="3200400"/>
          </a:xfrm>
          <a:prstGeom prst="rect">
            <a:avLst/>
          </a:prstGeom>
          <a:noFill/>
          <a:ln w="9525">
            <a:noFill/>
            <a:miter lim="800000"/>
            <a:headEnd/>
            <a:tailEnd/>
          </a:ln>
          <a:effectLst/>
        </p:spPr>
        <p:txBody>
          <a:bodyPr anchor="ctr"/>
          <a:lstStyle/>
          <a:p>
            <a:pPr fontAlgn="auto">
              <a:spcBef>
                <a:spcPts val="0"/>
              </a:spcBef>
              <a:spcAft>
                <a:spcPts val="0"/>
              </a:spcAft>
              <a:defRPr/>
            </a:pPr>
            <a:endParaRPr lang="en-US" altLang="en-US" sz="3200" b="1" dirty="0">
              <a:solidFill>
                <a:srgbClr val="7EF309"/>
              </a:solidFill>
              <a:latin typeface="Verdana"/>
            </a:endParaRPr>
          </a:p>
        </p:txBody>
      </p:sp>
      <p:sp>
        <p:nvSpPr>
          <p:cNvPr id="13" name="Text Box 56"/>
          <p:cNvSpPr txBox="1">
            <a:spLocks noChangeArrowheads="1"/>
          </p:cNvSpPr>
          <p:nvPr/>
        </p:nvSpPr>
        <p:spPr bwMode="auto">
          <a:xfrm>
            <a:off x="457200" y="6477000"/>
            <a:ext cx="3048000" cy="338554"/>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en-US" sz="1600" dirty="0">
                <a:solidFill>
                  <a:srgbClr val="FFFFFF"/>
                </a:solidFill>
                <a:latin typeface="Verdana"/>
                <a:hlinkClick r:id="rId6"/>
              </a:rPr>
              <a:t>www.vita.virginia.gov</a:t>
            </a:r>
            <a:r>
              <a:rPr lang="en-US" altLang="en-US" sz="1600" dirty="0">
                <a:solidFill>
                  <a:srgbClr val="FFFFFF"/>
                </a:solidFill>
                <a:latin typeface="Verdana"/>
              </a:rPr>
              <a:t> </a:t>
            </a:r>
          </a:p>
        </p:txBody>
      </p:sp>
      <p:sp>
        <p:nvSpPr>
          <p:cNvPr id="14" name="Text Box 59"/>
          <p:cNvSpPr txBox="1">
            <a:spLocks noChangeArrowheads="1"/>
          </p:cNvSpPr>
          <p:nvPr/>
        </p:nvSpPr>
        <p:spPr bwMode="auto">
          <a:xfrm>
            <a:off x="304800" y="5188079"/>
            <a:ext cx="8610600" cy="674031"/>
          </a:xfrm>
          <a:prstGeom prst="rect">
            <a:avLst/>
          </a:prstGeom>
          <a:solidFill>
            <a:schemeClr val="accent2"/>
          </a:solidFill>
          <a:ln w="9525">
            <a:noFill/>
            <a:miter lim="800000"/>
            <a:headEnd/>
            <a:tailEnd/>
          </a:ln>
          <a:effectLst/>
        </p:spPr>
        <p:txBody>
          <a:bodyPr>
            <a:spAutoFit/>
          </a:bodyPr>
          <a:lstStyle/>
          <a:p>
            <a:pPr algn="ctr" fontAlgn="auto">
              <a:lnSpc>
                <a:spcPct val="80000"/>
              </a:lnSpc>
              <a:spcBef>
                <a:spcPct val="50000"/>
              </a:spcBef>
              <a:spcAft>
                <a:spcPts val="0"/>
              </a:spcAft>
              <a:defRPr/>
            </a:pPr>
            <a:r>
              <a:rPr lang="en-US" altLang="en-US" b="1" dirty="0" smtClean="0">
                <a:solidFill>
                  <a:srgbClr val="92D050"/>
                </a:solidFill>
                <a:latin typeface="Times" pitchFamily="18" charset="0"/>
              </a:rPr>
              <a:t>VITA DIALOGUE MEETING</a:t>
            </a:r>
          </a:p>
          <a:p>
            <a:pPr algn="ctr" fontAlgn="auto">
              <a:lnSpc>
                <a:spcPct val="80000"/>
              </a:lnSpc>
              <a:spcBef>
                <a:spcPct val="50000"/>
              </a:spcBef>
              <a:spcAft>
                <a:spcPts val="0"/>
              </a:spcAft>
              <a:defRPr/>
            </a:pPr>
            <a:r>
              <a:rPr lang="en-US" altLang="en-US" b="1" dirty="0" smtClean="0">
                <a:solidFill>
                  <a:srgbClr val="92D050"/>
                </a:solidFill>
                <a:latin typeface="Times" pitchFamily="18" charset="0"/>
              </a:rPr>
              <a:t>MARCH 14, 2012</a:t>
            </a:r>
            <a:endParaRPr lang="en-US" altLang="en-US" b="1" dirty="0">
              <a:solidFill>
                <a:srgbClr val="92D050"/>
              </a:solidFill>
              <a:latin typeface="Times" pitchFamily="18" charset="0"/>
            </a:endParaRPr>
          </a:p>
        </p:txBody>
      </p:sp>
    </p:spTree>
    <p:extLst>
      <p:ext uri="{BB962C8B-B14F-4D97-AF65-F5344CB8AC3E}">
        <p14:creationId xmlns:p14="http://schemas.microsoft.com/office/powerpoint/2010/main" val="2939660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51243F6-6028-45BC-B3C6-86D325917771}" type="datetimeFigureOut">
              <a:rPr lang="en-US" smtClean="0">
                <a:solidFill>
                  <a:srgbClr val="FFFFFF"/>
                </a:solidFill>
              </a:rPr>
              <a:pPr>
                <a:defRPr/>
              </a:pPr>
              <a:t>7/10/2018</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711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0700" indent="0" algn="ctr">
              <a:buNone/>
              <a:defRPr/>
            </a:lvl2pPr>
            <a:lvl3pPr marL="901400" indent="0" algn="ctr">
              <a:buNone/>
              <a:defRPr/>
            </a:lvl3pPr>
            <a:lvl4pPr marL="1352121" indent="0" algn="ctr">
              <a:buNone/>
              <a:defRPr/>
            </a:lvl4pPr>
            <a:lvl5pPr marL="1802791" indent="0" algn="ctr">
              <a:buNone/>
              <a:defRPr/>
            </a:lvl5pPr>
            <a:lvl6pPr marL="2253492" indent="0" algn="ctr">
              <a:buNone/>
              <a:defRPr/>
            </a:lvl6pPr>
            <a:lvl7pPr marL="2704212" indent="0" algn="ctr">
              <a:buNone/>
              <a:defRPr/>
            </a:lvl7pPr>
            <a:lvl8pPr marL="3154882" indent="0" algn="ctr">
              <a:buNone/>
              <a:defRPr/>
            </a:lvl8pPr>
            <a:lvl9pPr marL="360559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5A61E39-30DA-4EB6-B015-ED12BE09F9D3}" type="datetime1">
              <a:rPr lang="en-US" smtClean="0">
                <a:solidFill>
                  <a:srgbClr val="ECE9C6"/>
                </a:solidFill>
              </a:rPr>
              <a:pPr/>
              <a:t>7/10/2018</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solidFill>
                  <a:srgbClr val="ECE9C6"/>
                </a:solidFill>
              </a:rPr>
              <a:t>APD</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F45EAC2-D34B-4298-8139-E48852903297}"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pPr fontAlgn="auto">
                <a:spcBef>
                  <a:spcPts val="0"/>
                </a:spcBef>
                <a:spcAft>
                  <a:spcPts val="0"/>
                </a:spcAft>
              </a:pPr>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660796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DD55B-56CC-4BA6-83C4-19E508ECD65D}" type="datetime1">
              <a:rPr lang="en-US" smtClean="0">
                <a:solidFill>
                  <a:srgbClr val="895D1D"/>
                </a:solidFill>
              </a:rPr>
              <a:pPr/>
              <a:t>7/10/2018</a:t>
            </a:fld>
            <a:endParaRPr lang="en-US">
              <a:solidFill>
                <a:srgbClr val="895D1D"/>
              </a:solidFill>
            </a:endParaRPr>
          </a:p>
        </p:txBody>
      </p:sp>
      <p:sp>
        <p:nvSpPr>
          <p:cNvPr id="5" name="Footer Placeholder 4"/>
          <p:cNvSpPr>
            <a:spLocks noGrp="1"/>
          </p:cNvSpPr>
          <p:nvPr>
            <p:ph type="ftr" sz="quarter" idx="11"/>
          </p:nvPr>
        </p:nvSpPr>
        <p:spPr/>
        <p:txBody>
          <a:bodyPr/>
          <a:lstStyle/>
          <a:p>
            <a:r>
              <a:rPr lang="en-US">
                <a:solidFill>
                  <a:srgbClr val="895D1D"/>
                </a:solidFill>
              </a:rPr>
              <a:t>APD</a:t>
            </a:r>
          </a:p>
        </p:txBody>
      </p:sp>
      <p:sp>
        <p:nvSpPr>
          <p:cNvPr id="6" name="Slide Number Placeholder 5"/>
          <p:cNvSpPr>
            <a:spLocks noGrp="1"/>
          </p:cNvSpPr>
          <p:nvPr>
            <p:ph type="sldNum" sz="quarter" idx="12"/>
          </p:nvPr>
        </p:nvSpPr>
        <p:spPr/>
        <p:txBody>
          <a:bodyPr/>
          <a:lstStyle/>
          <a:p>
            <a:fld id="{6F45EAC2-D34B-4298-8139-E48852903297}"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pPr fontAlgn="auto">
                <a:spcBef>
                  <a:spcPts val="0"/>
                </a:spcBef>
                <a:spcAft>
                  <a:spcPts val="0"/>
                </a:spcAft>
              </a:pPr>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33973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fontAlgn="auto">
                <a:spcBef>
                  <a:spcPts val="0"/>
                </a:spcBef>
                <a:spcAft>
                  <a:spcPts val="0"/>
                </a:spcAft>
              </a:pPr>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17A76-E017-4280-8DF7-73EDA42B4D3D}" type="datetime1">
              <a:rPr lang="en-US" smtClean="0">
                <a:solidFill>
                  <a:srgbClr val="895D1D"/>
                </a:solidFill>
              </a:rPr>
              <a:pPr/>
              <a:t>7/10/2018</a:t>
            </a:fld>
            <a:endParaRPr lang="en-US">
              <a:solidFill>
                <a:srgbClr val="895D1D"/>
              </a:solidFill>
            </a:endParaRPr>
          </a:p>
        </p:txBody>
      </p:sp>
      <p:sp>
        <p:nvSpPr>
          <p:cNvPr id="5" name="Footer Placeholder 4"/>
          <p:cNvSpPr>
            <a:spLocks noGrp="1"/>
          </p:cNvSpPr>
          <p:nvPr>
            <p:ph type="ftr" sz="quarter" idx="11"/>
          </p:nvPr>
        </p:nvSpPr>
        <p:spPr/>
        <p:txBody>
          <a:bodyPr/>
          <a:lstStyle/>
          <a:p>
            <a:r>
              <a:rPr lang="en-US">
                <a:solidFill>
                  <a:srgbClr val="895D1D"/>
                </a:solidFill>
              </a:rPr>
              <a:t>APD</a:t>
            </a:r>
          </a:p>
        </p:txBody>
      </p:sp>
      <p:sp>
        <p:nvSpPr>
          <p:cNvPr id="6" name="Slide Number Placeholder 5"/>
          <p:cNvSpPr>
            <a:spLocks noGrp="1"/>
          </p:cNvSpPr>
          <p:nvPr>
            <p:ph type="sldNum" sz="quarter" idx="12"/>
          </p:nvPr>
        </p:nvSpPr>
        <p:spPr/>
        <p:txBody>
          <a:bodyPr/>
          <a:lstStyle/>
          <a:p>
            <a:fld id="{6F45EAC2-D34B-4298-8139-E48852903297}"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581418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1004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3285896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3C423F-85A2-48A9-8B9B-3E6C0152D9BB}" type="datetime1">
              <a:rPr lang="en-US" smtClean="0">
                <a:solidFill>
                  <a:srgbClr val="895D1D"/>
                </a:solidFill>
              </a:rPr>
              <a:pPr/>
              <a:t>7/10/2018</a:t>
            </a:fld>
            <a:endParaRPr lang="en-US">
              <a:solidFill>
                <a:srgbClr val="895D1D"/>
              </a:solidFill>
            </a:endParaRPr>
          </a:p>
        </p:txBody>
      </p:sp>
      <p:sp>
        <p:nvSpPr>
          <p:cNvPr id="8" name="Footer Placeholder 7"/>
          <p:cNvSpPr>
            <a:spLocks noGrp="1"/>
          </p:cNvSpPr>
          <p:nvPr>
            <p:ph type="ftr" sz="quarter" idx="11"/>
          </p:nvPr>
        </p:nvSpPr>
        <p:spPr/>
        <p:txBody>
          <a:bodyPr/>
          <a:lstStyle/>
          <a:p>
            <a:r>
              <a:rPr lang="en-US">
                <a:solidFill>
                  <a:srgbClr val="895D1D"/>
                </a:solidFill>
              </a:rPr>
              <a:t>APD</a:t>
            </a:r>
          </a:p>
        </p:txBody>
      </p:sp>
      <p:sp>
        <p:nvSpPr>
          <p:cNvPr id="9" name="Slide Number Placeholder 8"/>
          <p:cNvSpPr>
            <a:spLocks noGrp="1"/>
          </p:cNvSpPr>
          <p:nvPr>
            <p:ph type="sldNum" sz="quarter" idx="12"/>
          </p:nvPr>
        </p:nvSpPr>
        <p:spPr/>
        <p:txBody>
          <a:bodyPr/>
          <a:lstStyle/>
          <a:p>
            <a:fld id="{6F45EAC2-D34B-4298-8139-E48852903297}"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pPr fontAlgn="auto">
                <a:spcBef>
                  <a:spcPts val="0"/>
                </a:spcBef>
                <a:spcAft>
                  <a:spcPts val="0"/>
                </a:spcAft>
              </a:pPr>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955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145F6E4-25E8-478A-B7E2-CFFF62B96546}" type="datetime1">
              <a:rPr lang="en-US" smtClean="0">
                <a:solidFill>
                  <a:srgbClr val="895D1D"/>
                </a:solidFill>
              </a:rPr>
              <a:pPr/>
              <a:t>7/10/2018</a:t>
            </a:fld>
            <a:endParaRPr lang="en-US">
              <a:solidFill>
                <a:srgbClr val="895D1D"/>
              </a:solidFill>
            </a:endParaRPr>
          </a:p>
        </p:txBody>
      </p:sp>
      <p:sp>
        <p:nvSpPr>
          <p:cNvPr id="6" name="Footer Placeholder 5"/>
          <p:cNvSpPr>
            <a:spLocks noGrp="1"/>
          </p:cNvSpPr>
          <p:nvPr>
            <p:ph type="ftr" sz="quarter" idx="11"/>
          </p:nvPr>
        </p:nvSpPr>
        <p:spPr/>
        <p:txBody>
          <a:bodyPr/>
          <a:lstStyle/>
          <a:p>
            <a:r>
              <a:rPr lang="en-US">
                <a:solidFill>
                  <a:srgbClr val="895D1D"/>
                </a:solidFill>
              </a:rPr>
              <a:t>APD</a:t>
            </a:r>
          </a:p>
        </p:txBody>
      </p:sp>
      <p:sp>
        <p:nvSpPr>
          <p:cNvPr id="7" name="Slide Number Placeholder 6"/>
          <p:cNvSpPr>
            <a:spLocks noGrp="1"/>
          </p:cNvSpPr>
          <p:nvPr>
            <p:ph type="sldNum" sz="quarter" idx="12"/>
          </p:nvPr>
        </p:nvSpPr>
        <p:spPr/>
        <p:txBody>
          <a:bodyPr/>
          <a:lstStyle/>
          <a:p>
            <a:fld id="{6F45EAC2-D34B-4298-8139-E48852903297}"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fontAlgn="auto">
                <a:spcBef>
                  <a:spcPts val="0"/>
                </a:spcBef>
                <a:spcAft>
                  <a:spcPts val="0"/>
                </a:spcAft>
              </a:pPr>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6054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82FDA-DDE4-4CA0-8899-DB0382128C63}" type="datetime1">
              <a:rPr lang="en-US" smtClean="0">
                <a:solidFill>
                  <a:srgbClr val="895D1D"/>
                </a:solidFill>
              </a:rPr>
              <a:pPr/>
              <a:t>7/10/2018</a:t>
            </a:fld>
            <a:endParaRPr lang="en-US">
              <a:solidFill>
                <a:srgbClr val="895D1D"/>
              </a:solidFill>
            </a:endParaRPr>
          </a:p>
        </p:txBody>
      </p:sp>
      <p:sp>
        <p:nvSpPr>
          <p:cNvPr id="3" name="Footer Placeholder 2"/>
          <p:cNvSpPr>
            <a:spLocks noGrp="1"/>
          </p:cNvSpPr>
          <p:nvPr>
            <p:ph type="ftr" sz="quarter" idx="11"/>
          </p:nvPr>
        </p:nvSpPr>
        <p:spPr/>
        <p:txBody>
          <a:bodyPr/>
          <a:lstStyle/>
          <a:p>
            <a:r>
              <a:rPr lang="en-US">
                <a:solidFill>
                  <a:srgbClr val="895D1D"/>
                </a:solidFill>
              </a:rPr>
              <a:t>APD</a:t>
            </a:r>
          </a:p>
        </p:txBody>
      </p:sp>
      <p:sp>
        <p:nvSpPr>
          <p:cNvPr id="4" name="Slide Number Placeholder 3"/>
          <p:cNvSpPr>
            <a:spLocks noGrp="1"/>
          </p:cNvSpPr>
          <p:nvPr>
            <p:ph type="sldNum" sz="quarter" idx="12"/>
          </p:nvPr>
        </p:nvSpPr>
        <p:spPr/>
        <p:txBody>
          <a:bodyPr/>
          <a:lstStyle/>
          <a:p>
            <a:fld id="{6F45EAC2-D34B-4298-8139-E48852903297}"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84612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895D1D"/>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895D1D"/>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973813D-9587-4EFE-9832-6DA52E674C91}" type="slidenum">
              <a:rPr lang="en-US" altLang="en-US">
                <a:solidFill>
                  <a:srgbClr val="895D1D"/>
                </a:solidFill>
              </a:rPr>
              <a:pPr/>
              <a:t>‹#›</a:t>
            </a:fld>
            <a:endParaRPr lang="en-US" altLang="en-US">
              <a:solidFill>
                <a:srgbClr val="895D1D"/>
              </a:solidFill>
            </a:endParaRPr>
          </a:p>
        </p:txBody>
      </p:sp>
    </p:spTree>
    <p:extLst>
      <p:ext uri="{BB962C8B-B14F-4D97-AF65-F5344CB8AC3E}">
        <p14:creationId xmlns:p14="http://schemas.microsoft.com/office/powerpoint/2010/main" val="3874540812"/>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895D1D"/>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895D1D"/>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6749B81-9AF2-46FA-B7AE-2F7F6702CCDE}" type="slidenum">
              <a:rPr lang="en-US" altLang="en-US">
                <a:solidFill>
                  <a:srgbClr val="895D1D"/>
                </a:solidFill>
              </a:rPr>
              <a:pPr/>
              <a:t>‹#›</a:t>
            </a:fld>
            <a:endParaRPr lang="en-US" altLang="en-US">
              <a:solidFill>
                <a:srgbClr val="895D1D"/>
              </a:solidFill>
            </a:endParaRPr>
          </a:p>
        </p:txBody>
      </p:sp>
    </p:spTree>
    <p:extLst>
      <p:ext uri="{BB962C8B-B14F-4D97-AF65-F5344CB8AC3E}">
        <p14:creationId xmlns:p14="http://schemas.microsoft.com/office/powerpoint/2010/main" val="3395664736"/>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B8454A-E387-4472-91A4-8C4172524995}" type="datetimeFigureOut">
              <a:rPr lang="en-US" smtClean="0">
                <a:solidFill>
                  <a:srgbClr val="895D1D"/>
                </a:solidFill>
              </a:rPr>
              <a:pPr/>
              <a:t>7/10/2018</a:t>
            </a:fld>
            <a:endParaRPr lang="en-US" dirty="0">
              <a:solidFill>
                <a:srgbClr val="895D1D"/>
              </a:solidFill>
            </a:endParaRPr>
          </a:p>
        </p:txBody>
      </p:sp>
      <p:sp>
        <p:nvSpPr>
          <p:cNvPr id="5" name="Footer Placeholder 4"/>
          <p:cNvSpPr>
            <a:spLocks noGrp="1"/>
          </p:cNvSpPr>
          <p:nvPr>
            <p:ph type="ftr" sz="quarter" idx="11"/>
          </p:nvPr>
        </p:nvSpPr>
        <p:spPr/>
        <p:txBody>
          <a:bodyPr/>
          <a:lstStyle/>
          <a:p>
            <a:endParaRPr lang="en-US" dirty="0">
              <a:solidFill>
                <a:srgbClr val="895D1D"/>
              </a:solidFill>
            </a:endParaRPr>
          </a:p>
        </p:txBody>
      </p:sp>
      <p:sp>
        <p:nvSpPr>
          <p:cNvPr id="6" name="Slide Number Placeholder 5"/>
          <p:cNvSpPr>
            <a:spLocks noGrp="1"/>
          </p:cNvSpPr>
          <p:nvPr>
            <p:ph type="sldNum" sz="quarter" idx="12"/>
          </p:nvPr>
        </p:nvSpPr>
        <p:spPr/>
        <p:txBody>
          <a:bodyPr/>
          <a:lstStyle/>
          <a:p>
            <a:fld id="{A7D04C7C-DC4E-4F04-9D16-DA2B8182EA03}" type="slidenum">
              <a:rPr lang="en-US" smtClean="0">
                <a:solidFill>
                  <a:srgbClr val="895D1D"/>
                </a:solidFill>
              </a:rPr>
              <a:pPr/>
              <a:t>‹#›</a:t>
            </a:fld>
            <a:endParaRPr lang="en-US" dirty="0">
              <a:solidFill>
                <a:srgbClr val="895D1D"/>
              </a:solidFill>
            </a:endParaRPr>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pPr fontAlgn="auto">
                <a:spcBef>
                  <a:spcPts val="0"/>
                </a:spcBef>
                <a:spcAft>
                  <a:spcPts val="0"/>
                </a:spcAft>
              </a:pPr>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001770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837018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2262808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627"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6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9260671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www.vita.virginia.gov</a:t>
            </a:r>
          </a:p>
        </p:txBody>
      </p:sp>
    </p:spTree>
    <p:extLst>
      <p:ext uri="{BB962C8B-B14F-4D97-AF65-F5344CB8AC3E}">
        <p14:creationId xmlns:p14="http://schemas.microsoft.com/office/powerpoint/2010/main" val="14793112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407867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174796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618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718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317783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374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7381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292243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theme" Target="../theme/theme100.xml"/></Relationships>
</file>

<file path=ppt/slideMasters/_rels/slideMaster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theme" Target="../theme/theme101.xml"/></Relationships>
</file>

<file path=ppt/slideMasters/_rels/slideMaster10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theme" Target="../theme/theme104.xml"/></Relationships>
</file>

<file path=ppt/slideMasters/_rels/slideMaster10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theme" Target="../theme/theme105.xml"/></Relationships>
</file>

<file path=ppt/slideMasters/_rels/slideMaster10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theme" Target="../theme/theme106.xml"/></Relationships>
</file>

<file path=ppt/slideMasters/_rels/slideMaster10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theme" Target="../theme/theme108.xml"/></Relationships>
</file>

<file path=ppt/slideMasters/_rels/slideMaster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09.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0.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1.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4.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5.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6.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7.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8.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9.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2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20.xml"/></Relationships>
</file>

<file path=ppt/slideMasters/_rels/slideMaster12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21.xml"/></Relationships>
</file>

<file path=ppt/slideMasters/_rels/slideMaster12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22.xml"/></Relationships>
</file>

<file path=ppt/slideMasters/_rels/slideMaster1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23.xml"/></Relationships>
</file>

<file path=ppt/slideMasters/_rels/slideMaster12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25.xml"/></Relationships>
</file>

<file path=ppt/slideMasters/_rels/slideMaster12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26.xml"/></Relationships>
</file>

<file path=ppt/slideMasters/_rels/slideMaster12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27.xml"/></Relationships>
</file>

<file path=ppt/slideMasters/_rels/slideMaster12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28.xml"/></Relationships>
</file>

<file path=ppt/slideMasters/_rels/slideMaster12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29.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3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30.xml"/></Relationships>
</file>

<file path=ppt/slideMasters/_rels/slideMaster13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31.xml"/></Relationships>
</file>

<file path=ppt/slideMasters/_rels/slideMaster13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32.xml"/></Relationships>
</file>

<file path=ppt/slideMasters/_rels/slideMaster13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35.xml"/></Relationships>
</file>

<file path=ppt/slideMasters/_rels/slideMaster13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36.xml"/></Relationships>
</file>

<file path=ppt/slideMasters/_rels/slideMaster13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37.xml"/></Relationships>
</file>

<file path=ppt/slideMasters/_rels/slideMaster13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theme" Target="../theme/theme138.xml"/></Relationships>
</file>

<file path=ppt/slideMasters/_rels/slideMaster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39.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0.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1.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4.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5.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6.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theme" Target="../theme/theme148.xml"/></Relationships>
</file>

<file path=ppt/slideMasters/_rels/slideMaster149.xml.rels><?xml version="1.0" encoding="UTF-8" standalone="yes"?>
<Relationships xmlns="http://schemas.openxmlformats.org/package/2006/relationships"><Relationship Id="rId1" Type="http://schemas.openxmlformats.org/officeDocument/2006/relationships/theme" Target="../theme/theme149.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7"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150.xml.rels><?xml version="1.0" encoding="UTF-8" standalone="yes"?>
<Relationships xmlns="http://schemas.openxmlformats.org/package/2006/relationships"><Relationship Id="rId1" Type="http://schemas.openxmlformats.org/officeDocument/2006/relationships/theme" Target="../theme/theme150.xml"/></Relationships>
</file>

<file path=ppt/slideMasters/_rels/slideMaster151.xml.rels><?xml version="1.0" encoding="UTF-8" standalone="yes"?>
<Relationships xmlns="http://schemas.openxmlformats.org/package/2006/relationships"><Relationship Id="rId1" Type="http://schemas.openxmlformats.org/officeDocument/2006/relationships/theme" Target="../theme/theme151.xml"/></Relationships>
</file>

<file path=ppt/slideMasters/_rels/slideMaster152.xml.rels><?xml version="1.0" encoding="UTF-8" standalone="yes"?>
<Relationships xmlns="http://schemas.openxmlformats.org/package/2006/relationships"><Relationship Id="rId1" Type="http://schemas.openxmlformats.org/officeDocument/2006/relationships/theme" Target="../theme/theme152.xml"/></Relationships>
</file>

<file path=ppt/slideMasters/_rels/slideMaster153.xml.rels><?xml version="1.0" encoding="UTF-8" standalone="yes"?>
<Relationships xmlns="http://schemas.openxmlformats.org/package/2006/relationships"><Relationship Id="rId1" Type="http://schemas.openxmlformats.org/officeDocument/2006/relationships/theme" Target="../theme/theme153.xml"/></Relationships>
</file>

<file path=ppt/slideMasters/_rels/slideMaster154.xml.rels><?xml version="1.0" encoding="UTF-8" standalone="yes"?>
<Relationships xmlns="http://schemas.openxmlformats.org/package/2006/relationships"><Relationship Id="rId1" Type="http://schemas.openxmlformats.org/officeDocument/2006/relationships/theme" Target="../theme/theme154.xml"/></Relationships>
</file>

<file path=ppt/slideMasters/_rels/slideMaster155.xml.rels><?xml version="1.0" encoding="UTF-8" standalone="yes"?>
<Relationships xmlns="http://schemas.openxmlformats.org/package/2006/relationships"><Relationship Id="rId1" Type="http://schemas.openxmlformats.org/officeDocument/2006/relationships/theme" Target="../theme/theme155.xml"/></Relationships>
</file>

<file path=ppt/slideMasters/_rels/slideMaster156.xml.rels><?xml version="1.0" encoding="UTF-8" standalone="yes"?>
<Relationships xmlns="http://schemas.openxmlformats.org/package/2006/relationships"><Relationship Id="rId1" Type="http://schemas.openxmlformats.org/officeDocument/2006/relationships/theme" Target="../theme/theme156.xml"/></Relationships>
</file>

<file path=ppt/slideMasters/_rels/slideMaster157.xml.rels><?xml version="1.0" encoding="UTF-8" standalone="yes"?>
<Relationships xmlns="http://schemas.openxmlformats.org/package/2006/relationships"><Relationship Id="rId1" Type="http://schemas.openxmlformats.org/officeDocument/2006/relationships/theme" Target="../theme/theme157.xml"/></Relationships>
</file>

<file path=ppt/slideMasters/_rels/slideMaster158.xml.rels><?xml version="1.0" encoding="UTF-8" standalone="yes"?>
<Relationships xmlns="http://schemas.openxmlformats.org/package/2006/relationships"><Relationship Id="rId1" Type="http://schemas.openxmlformats.org/officeDocument/2006/relationships/theme" Target="../theme/theme158.xml"/></Relationships>
</file>

<file path=ppt/slideMasters/_rels/slideMaster159.xml.rels><?xml version="1.0" encoding="UTF-8" standalone="yes"?>
<Relationships xmlns="http://schemas.openxmlformats.org/package/2006/relationships"><Relationship Id="rId1" Type="http://schemas.openxmlformats.org/officeDocument/2006/relationships/theme" Target="../theme/theme159.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16.xml"/></Relationships>
</file>

<file path=ppt/slideMasters/_rels/slideMaster160.xml.rels><?xml version="1.0" encoding="UTF-8" standalone="yes"?>
<Relationships xmlns="http://schemas.openxmlformats.org/package/2006/relationships"><Relationship Id="rId1" Type="http://schemas.openxmlformats.org/officeDocument/2006/relationships/theme" Target="../theme/theme160.xml"/></Relationships>
</file>

<file path=ppt/slideMasters/_rels/slideMaster161.xml.rels><?xml version="1.0" encoding="UTF-8" standalone="yes"?>
<Relationships xmlns="http://schemas.openxmlformats.org/package/2006/relationships"><Relationship Id="rId1" Type="http://schemas.openxmlformats.org/officeDocument/2006/relationships/theme" Target="../theme/theme161.xml"/></Relationships>
</file>

<file path=ppt/slideMasters/_rels/slideMaster162.xml.rels><?xml version="1.0" encoding="UTF-8" standalone="yes"?>
<Relationships xmlns="http://schemas.openxmlformats.org/package/2006/relationships"><Relationship Id="rId1" Type="http://schemas.openxmlformats.org/officeDocument/2006/relationships/theme" Target="../theme/theme162.xml"/></Relationships>
</file>

<file path=ppt/slideMasters/_rels/slideMaster1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theme" Target="../theme/theme163.xml"/></Relationships>
</file>

<file path=ppt/slideMasters/_rels/slideMaster164.xml.rels><?xml version="1.0" encoding="UTF-8" standalone="yes"?>
<Relationships xmlns="http://schemas.openxmlformats.org/package/2006/relationships"><Relationship Id="rId1" Type="http://schemas.openxmlformats.org/officeDocument/2006/relationships/theme" Target="../theme/theme164.xml"/></Relationships>
</file>

<file path=ppt/slideMasters/_rels/slideMaster165.xml.rels><?xml version="1.0" encoding="UTF-8" standalone="yes"?>
<Relationships xmlns="http://schemas.openxmlformats.org/package/2006/relationships"><Relationship Id="rId1" Type="http://schemas.openxmlformats.org/officeDocument/2006/relationships/theme" Target="../theme/theme165.xml"/></Relationships>
</file>

<file path=ppt/slideMasters/_rels/slideMaster166.xml.rels><?xml version="1.0" encoding="UTF-8" standalone="yes"?>
<Relationships xmlns="http://schemas.openxmlformats.org/package/2006/relationships"><Relationship Id="rId1" Type="http://schemas.openxmlformats.org/officeDocument/2006/relationships/theme" Target="../theme/theme166.xml"/></Relationships>
</file>

<file path=ppt/slideMasters/_rels/slideMaster167.xml.rels><?xml version="1.0" encoding="UTF-8" standalone="yes"?>
<Relationships xmlns="http://schemas.openxmlformats.org/package/2006/relationships"><Relationship Id="rId1" Type="http://schemas.openxmlformats.org/officeDocument/2006/relationships/theme" Target="../theme/theme167.xml"/></Relationships>
</file>

<file path=ppt/slideMasters/_rels/slideMaster168.xml.rels><?xml version="1.0" encoding="UTF-8" standalone="yes"?>
<Relationships xmlns="http://schemas.openxmlformats.org/package/2006/relationships"><Relationship Id="rId1" Type="http://schemas.openxmlformats.org/officeDocument/2006/relationships/theme" Target="../theme/theme168.xml"/></Relationships>
</file>

<file path=ppt/slideMasters/_rels/slideMaster169.xml.rels><?xml version="1.0" encoding="UTF-8" standalone="yes"?>
<Relationships xmlns="http://schemas.openxmlformats.org/package/2006/relationships"><Relationship Id="rId1" Type="http://schemas.openxmlformats.org/officeDocument/2006/relationships/theme" Target="../theme/theme169.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17.xml"/></Relationships>
</file>

<file path=ppt/slideMasters/_rels/slideMaster170.xml.rels><?xml version="1.0" encoding="UTF-8" standalone="yes"?>
<Relationships xmlns="http://schemas.openxmlformats.org/package/2006/relationships"><Relationship Id="rId1" Type="http://schemas.openxmlformats.org/officeDocument/2006/relationships/theme" Target="../theme/theme170.xml"/></Relationships>
</file>

<file path=ppt/slideMasters/_rels/slideMaster171.xml.rels><?xml version="1.0" encoding="UTF-8" standalone="yes"?>
<Relationships xmlns="http://schemas.openxmlformats.org/package/2006/relationships"><Relationship Id="rId1" Type="http://schemas.openxmlformats.org/officeDocument/2006/relationships/theme" Target="../theme/theme171.xml"/></Relationships>
</file>

<file path=ppt/slideMasters/_rels/slideMaster172.xml.rels><?xml version="1.0" encoding="UTF-8" standalone="yes"?>
<Relationships xmlns="http://schemas.openxmlformats.org/package/2006/relationships"><Relationship Id="rId1" Type="http://schemas.openxmlformats.org/officeDocument/2006/relationships/theme" Target="../theme/theme172.xml"/></Relationships>
</file>

<file path=ppt/slideMasters/_rels/slideMaster173.xml.rels><?xml version="1.0" encoding="UTF-8" standalone="yes"?>
<Relationships xmlns="http://schemas.openxmlformats.org/package/2006/relationships"><Relationship Id="rId1" Type="http://schemas.openxmlformats.org/officeDocument/2006/relationships/theme" Target="../theme/theme173.xml"/></Relationships>
</file>

<file path=ppt/slideMasters/_rels/slideMaster174.xml.rels><?xml version="1.0" encoding="UTF-8" standalone="yes"?>
<Relationships xmlns="http://schemas.openxmlformats.org/package/2006/relationships"><Relationship Id="rId1" Type="http://schemas.openxmlformats.org/officeDocument/2006/relationships/theme" Target="../theme/theme174.xml"/></Relationships>
</file>

<file path=ppt/slideMasters/_rels/slideMaster175.xml.rels><?xml version="1.0" encoding="UTF-8" standalone="yes"?>
<Relationships xmlns="http://schemas.openxmlformats.org/package/2006/relationships"><Relationship Id="rId1" Type="http://schemas.openxmlformats.org/officeDocument/2006/relationships/theme" Target="../theme/theme175.xml"/></Relationships>
</file>

<file path=ppt/slideMasters/_rels/slideMaster176.xml.rels><?xml version="1.0" encoding="UTF-8" standalone="yes"?>
<Relationships xmlns="http://schemas.openxmlformats.org/package/2006/relationships"><Relationship Id="rId1" Type="http://schemas.openxmlformats.org/officeDocument/2006/relationships/theme" Target="../theme/theme176.xml"/></Relationships>
</file>

<file path=ppt/slideMasters/_rels/slideMaster177.xml.rels><?xml version="1.0" encoding="UTF-8" standalone="yes"?>
<Relationships xmlns="http://schemas.openxmlformats.org/package/2006/relationships"><Relationship Id="rId1" Type="http://schemas.openxmlformats.org/officeDocument/2006/relationships/theme" Target="../theme/theme177.xml"/></Relationships>
</file>

<file path=ppt/slideMasters/_rels/slideMaster178.xml.rels><?xml version="1.0" encoding="UTF-8" standalone="yes"?>
<Relationships xmlns="http://schemas.openxmlformats.org/package/2006/relationships"><Relationship Id="rId1" Type="http://schemas.openxmlformats.org/officeDocument/2006/relationships/theme" Target="../theme/theme178.xml"/></Relationships>
</file>

<file path=ppt/slideMasters/_rels/slideMaster179.xml.rels><?xml version="1.0" encoding="UTF-8" standalone="yes"?>
<Relationships xmlns="http://schemas.openxmlformats.org/package/2006/relationships"><Relationship Id="rId1" Type="http://schemas.openxmlformats.org/officeDocument/2006/relationships/theme" Target="../theme/theme179.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18.xml"/></Relationships>
</file>

<file path=ppt/slideMasters/_rels/slideMaster180.xml.rels><?xml version="1.0" encoding="UTF-8" standalone="yes"?>
<Relationships xmlns="http://schemas.openxmlformats.org/package/2006/relationships"><Relationship Id="rId1" Type="http://schemas.openxmlformats.org/officeDocument/2006/relationships/theme" Target="../theme/theme180.xml"/></Relationships>
</file>

<file path=ppt/slideMasters/_rels/slideMaster1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theme" Target="../theme/theme181.xml"/></Relationships>
</file>

<file path=ppt/slideMasters/_rels/slideMaster182.xml.rels><?xml version="1.0" encoding="UTF-8" standalone="yes"?>
<Relationships xmlns="http://schemas.openxmlformats.org/package/2006/relationships"><Relationship Id="rId1" Type="http://schemas.openxmlformats.org/officeDocument/2006/relationships/theme" Target="../theme/theme182.xml"/></Relationships>
</file>

<file path=ppt/slideMasters/_rels/slideMaster183.xml.rels><?xml version="1.0" encoding="UTF-8" standalone="yes"?>
<Relationships xmlns="http://schemas.openxmlformats.org/package/2006/relationships"><Relationship Id="rId1" Type="http://schemas.openxmlformats.org/officeDocument/2006/relationships/theme" Target="../theme/theme183.xml"/></Relationships>
</file>

<file path=ppt/slideMasters/_rels/slideMaster184.xml.rels><?xml version="1.0" encoding="UTF-8" standalone="yes"?>
<Relationships xmlns="http://schemas.openxmlformats.org/package/2006/relationships"><Relationship Id="rId1" Type="http://schemas.openxmlformats.org/officeDocument/2006/relationships/theme" Target="../theme/theme184.xml"/></Relationships>
</file>

<file path=ppt/slideMasters/_rels/slideMaster185.xml.rels><?xml version="1.0" encoding="UTF-8" standalone="yes"?>
<Relationships xmlns="http://schemas.openxmlformats.org/package/2006/relationships"><Relationship Id="rId1" Type="http://schemas.openxmlformats.org/officeDocument/2006/relationships/theme" Target="../theme/theme185.xml"/></Relationships>
</file>

<file path=ppt/slideMasters/_rels/slideMaster186.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186.xml"/></Relationships>
</file>

<file path=ppt/slideMasters/_rels/slideMaster187.xml.rels><?xml version="1.0" encoding="UTF-8" standalone="yes"?>
<Relationships xmlns="http://schemas.openxmlformats.org/package/2006/relationships"><Relationship Id="rId2" Type="http://schemas.openxmlformats.org/officeDocument/2006/relationships/theme" Target="../theme/theme187.xml"/><Relationship Id="rId1" Type="http://schemas.openxmlformats.org/officeDocument/2006/relationships/slideLayout" Target="../slideLayouts/slideLayout35.xml"/></Relationships>
</file>

<file path=ppt/slideMasters/_rels/slideMaster1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8.xml"/><Relationship Id="rId1" Type="http://schemas.openxmlformats.org/officeDocument/2006/relationships/slideLayout" Target="../slideLayouts/slideLayout3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9.xml"/><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19.xml"/></Relationships>
</file>

<file path=ppt/slideMasters/_rels/slideMaster1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0.xml"/><Relationship Id="rId1" Type="http://schemas.openxmlformats.org/officeDocument/2006/relationships/slideLayout" Target="../slideLayouts/slideLayout3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1.xml"/><Relationship Id="rId1" Type="http://schemas.openxmlformats.org/officeDocument/2006/relationships/slideLayout" Target="../slideLayouts/slideLayout3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2.xml"/><Relationship Id="rId1" Type="http://schemas.openxmlformats.org/officeDocument/2006/relationships/slideLayout" Target="../slideLayouts/slideLayout4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3.xml"/><Relationship Id="rId1" Type="http://schemas.openxmlformats.org/officeDocument/2006/relationships/slideLayout" Target="../slideLayouts/slideLayout4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4.xml"/><Relationship Id="rId1" Type="http://schemas.openxmlformats.org/officeDocument/2006/relationships/slideLayout" Target="../slideLayouts/slideLayout4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5.xml"/><Relationship Id="rId1" Type="http://schemas.openxmlformats.org/officeDocument/2006/relationships/slideLayout" Target="../slideLayouts/slideLayout4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6.xml"/><Relationship Id="rId1" Type="http://schemas.openxmlformats.org/officeDocument/2006/relationships/slideLayout" Target="../slideLayouts/slideLayout4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7.xml"/><Relationship Id="rId1" Type="http://schemas.openxmlformats.org/officeDocument/2006/relationships/slideLayout" Target="../slideLayouts/slideLayout4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8.xml"/><Relationship Id="rId1" Type="http://schemas.openxmlformats.org/officeDocument/2006/relationships/slideLayout" Target="../slideLayouts/slideLayout4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9.xml"/><Relationship Id="rId1" Type="http://schemas.openxmlformats.org/officeDocument/2006/relationships/slideLayout" Target="../slideLayouts/slideLayout4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20.xml"/></Relationships>
</file>

<file path=ppt/slideMasters/_rels/slideMaster2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0.xml"/><Relationship Id="rId1" Type="http://schemas.openxmlformats.org/officeDocument/2006/relationships/slideLayout" Target="../slideLayouts/slideLayout4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1.xml"/><Relationship Id="rId1" Type="http://schemas.openxmlformats.org/officeDocument/2006/relationships/slideLayout" Target="../slideLayouts/slideLayout4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2.xml"/><Relationship Id="rId1" Type="http://schemas.openxmlformats.org/officeDocument/2006/relationships/slideLayout" Target="../slideLayouts/slideLayout5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3.xml"/><Relationship Id="rId1" Type="http://schemas.openxmlformats.org/officeDocument/2006/relationships/slideLayout" Target="../slideLayouts/slideLayout5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4.xml"/><Relationship Id="rId1" Type="http://schemas.openxmlformats.org/officeDocument/2006/relationships/slideLayout" Target="../slideLayouts/slideLayout5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5.xml"/><Relationship Id="rId1" Type="http://schemas.openxmlformats.org/officeDocument/2006/relationships/slideLayout" Target="../slideLayouts/slideLayout5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6.xml"/><Relationship Id="rId1" Type="http://schemas.openxmlformats.org/officeDocument/2006/relationships/slideLayout" Target="../slideLayouts/slideLayout5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theme" Target="../theme/theme207.xml"/><Relationship Id="rId1" Type="http://schemas.openxmlformats.org/officeDocument/2006/relationships/slideLayout" Target="../slideLayouts/slideLayout55.xml"/><Relationship Id="rId6" Type="http://schemas.openxmlformats.org/officeDocument/2006/relationships/image" Target="../media/image13.png"/><Relationship Id="rId5" Type="http://schemas.openxmlformats.org/officeDocument/2006/relationships/image" Target="../media/image11.jpeg"/><Relationship Id="rId4" Type="http://schemas.openxmlformats.org/officeDocument/2006/relationships/image" Target="../media/image34.jpeg"/></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heme" Target="../theme/theme83.xml"/><Relationship Id="rId4" Type="http://schemas.openxmlformats.org/officeDocument/2006/relationships/image" Target="../media/image22.emf"/></Relationships>
</file>

<file path=ppt/slideMasters/_rels/slideMaster8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png"/><Relationship Id="rId1" Type="http://schemas.openxmlformats.org/officeDocument/2006/relationships/theme" Target="../theme/theme84.xml"/></Relationships>
</file>

<file path=ppt/slideMasters/_rels/slideMaster8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png"/><Relationship Id="rId1"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png"/><Relationship Id="rId1" Type="http://schemas.openxmlformats.org/officeDocument/2006/relationships/theme" Target="../theme/theme86.xml"/></Relationships>
</file>

<file path=ppt/slideMasters/_rels/slideMaster8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png"/><Relationship Id="rId1" Type="http://schemas.openxmlformats.org/officeDocument/2006/relationships/theme" Target="../theme/theme87.xml"/></Relationships>
</file>

<file path=ppt/slideMasters/_rels/slideMaster8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png"/><Relationship Id="rId1" Type="http://schemas.openxmlformats.org/officeDocument/2006/relationships/theme" Target="../theme/theme88.xml"/></Relationships>
</file>

<file path=ppt/slideMasters/_rels/slideMaster8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png"/><Relationship Id="rId1" Type="http://schemas.openxmlformats.org/officeDocument/2006/relationships/theme" Target="../theme/theme89.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png"/><Relationship Id="rId1" Type="http://schemas.openxmlformats.org/officeDocument/2006/relationships/theme" Target="../theme/theme90.xml"/></Relationships>
</file>

<file path=ppt/slideMasters/_rels/slideMaster9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png"/><Relationship Id="rId1" Type="http://schemas.openxmlformats.org/officeDocument/2006/relationships/theme" Target="../theme/theme91.xml"/></Relationships>
</file>

<file path=ppt/slideMasters/_rels/slideMaster9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png"/><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png"/><Relationship Id="rId1" Type="http://schemas.openxmlformats.org/officeDocument/2006/relationships/theme" Target="../theme/theme93.xml"/></Relationships>
</file>

<file path=ppt/slideMasters/_rels/slideMaster9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png"/><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heme" Target="../theme/theme95.xml"/><Relationship Id="rId4" Type="http://schemas.openxmlformats.org/officeDocument/2006/relationships/image" Target="../media/image22.emf"/></Relationships>
</file>

<file path=ppt/slideMasters/_rels/slideMaster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theme" Target="../theme/theme96.xml"/></Relationships>
</file>

<file path=ppt/slideMasters/_rels/slideMaster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theme" Target="../theme/theme97.xml"/></Relationships>
</file>

<file path=ppt/slideMasters/_rels/slideMaster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theme" Target="../theme/theme98.xml"/></Relationships>
</file>

<file path=ppt/slideMasters/_rels/slideMaster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theme" Target="../theme/theme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userDrawn="1"/>
        </p:nvSpPr>
        <p:spPr bwMode="auto">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032" name="Picture 8" descr="thin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073278"/>
            <a:ext cx="9144000" cy="731839"/>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82880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46426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r>
              <a:rPr lang="en-US" altLang="en-US" dirty="0"/>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033" name="Picture 9" descr="VITA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308989"/>
            <a:ext cx="14478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ITAtext"/>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981200" y="475630"/>
            <a:ext cx="4953000" cy="3619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stateSeal"/>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155002" y="381000"/>
            <a:ext cx="454025" cy="457200"/>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4"/>
          <p:cNvSpPr>
            <a:spLocks noChangeArrowheads="1"/>
          </p:cNvSpPr>
          <p:nvPr userDrawn="1"/>
        </p:nvSpPr>
        <p:spPr bwMode="auto">
          <a:xfrm>
            <a:off x="8382001" y="6540468"/>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p>
            <a:pPr algn="ctr"/>
            <a:fld id="{FA30E351-8931-48C1-821C-B722A9433688}" type="slidenum">
              <a:rPr lang="en-US" altLang="en-US" sz="1000">
                <a:solidFill>
                  <a:schemeClr val="bg1"/>
                </a:solidFill>
              </a:rPr>
              <a:pPr algn="ctr"/>
              <a:t>‹#›</a:t>
            </a:fld>
            <a:endParaRPr lang="en-US" altLang="en-US"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5037" r:id="rId12"/>
  </p:sldLayoutIdLst>
  <p:hf sldNum="0" hdr="0" ftr="0"/>
  <p:txStyles>
    <p:titleStyle>
      <a:lvl1pPr algn="l" rtl="0" fontAlgn="base">
        <a:spcBef>
          <a:spcPct val="0"/>
        </a:spcBef>
        <a:spcAft>
          <a:spcPct val="0"/>
        </a:spcAft>
        <a:defRPr sz="3600" b="1">
          <a:solidFill>
            <a:schemeClr val="folHlink"/>
          </a:solidFill>
          <a:latin typeface="+mj-lt"/>
          <a:ea typeface="+mj-ea"/>
          <a:cs typeface="+mj-cs"/>
        </a:defRPr>
      </a:lvl1pPr>
      <a:lvl2pPr algn="l" rtl="0" fontAlgn="base">
        <a:spcBef>
          <a:spcPct val="0"/>
        </a:spcBef>
        <a:spcAft>
          <a:spcPct val="0"/>
        </a:spcAft>
        <a:defRPr sz="3600" b="1">
          <a:solidFill>
            <a:schemeClr val="folHlink"/>
          </a:solidFill>
          <a:latin typeface="Century Gothic" pitchFamily="34" charset="0"/>
        </a:defRPr>
      </a:lvl2pPr>
      <a:lvl3pPr algn="l" rtl="0" fontAlgn="base">
        <a:spcBef>
          <a:spcPct val="0"/>
        </a:spcBef>
        <a:spcAft>
          <a:spcPct val="0"/>
        </a:spcAft>
        <a:defRPr sz="3600" b="1">
          <a:solidFill>
            <a:schemeClr val="folHlink"/>
          </a:solidFill>
          <a:latin typeface="Century Gothic" pitchFamily="34" charset="0"/>
        </a:defRPr>
      </a:lvl3pPr>
      <a:lvl4pPr algn="l" rtl="0" fontAlgn="base">
        <a:spcBef>
          <a:spcPct val="0"/>
        </a:spcBef>
        <a:spcAft>
          <a:spcPct val="0"/>
        </a:spcAft>
        <a:defRPr sz="3600" b="1">
          <a:solidFill>
            <a:schemeClr val="folHlink"/>
          </a:solidFill>
          <a:latin typeface="Century Gothic" pitchFamily="34" charset="0"/>
        </a:defRPr>
      </a:lvl4pPr>
      <a:lvl5pPr algn="l" rtl="0" fontAlgn="base">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fontAlgn="base">
        <a:spcBef>
          <a:spcPct val="20000"/>
        </a:spcBef>
        <a:spcAft>
          <a:spcPct val="0"/>
        </a:spcAft>
        <a:buChar char="•"/>
        <a:defRPr sz="2800">
          <a:solidFill>
            <a:schemeClr val="accent2"/>
          </a:solidFill>
          <a:latin typeface="+mn-lt"/>
          <a:ea typeface="+mn-ea"/>
          <a:cs typeface="+mn-cs"/>
        </a:defRPr>
      </a:lvl1pPr>
      <a:lvl2pPr marL="742950" indent="-285750" algn="l" rtl="0" fontAlgn="base">
        <a:spcBef>
          <a:spcPct val="20000"/>
        </a:spcBef>
        <a:spcAft>
          <a:spcPct val="0"/>
        </a:spcAft>
        <a:buChar char="–"/>
        <a:defRPr sz="2400">
          <a:solidFill>
            <a:schemeClr val="accent2"/>
          </a:solidFill>
          <a:latin typeface="+mn-lt"/>
        </a:defRPr>
      </a:lvl2pPr>
      <a:lvl3pPr marL="1143000" indent="-228600" algn="l" rtl="0" fontAlgn="base">
        <a:spcBef>
          <a:spcPct val="20000"/>
        </a:spcBef>
        <a:spcAft>
          <a:spcPct val="0"/>
        </a:spcAft>
        <a:buChar char="•"/>
        <a:defRPr sz="2000">
          <a:solidFill>
            <a:schemeClr val="accent2"/>
          </a:solidFill>
          <a:latin typeface="+mn-lt"/>
        </a:defRPr>
      </a:lvl3pPr>
      <a:lvl4pPr marL="1600200" indent="-228600" algn="l" rtl="0" fontAlgn="base">
        <a:spcBef>
          <a:spcPct val="20000"/>
        </a:spcBef>
        <a:spcAft>
          <a:spcPct val="0"/>
        </a:spcAft>
        <a:buChar char="–"/>
        <a:defRPr>
          <a:solidFill>
            <a:schemeClr val="accent2"/>
          </a:solidFill>
          <a:latin typeface="+mn-lt"/>
        </a:defRPr>
      </a:lvl4pPr>
      <a:lvl5pPr marL="2057400" indent="-228600" algn="l" rtl="0" fontAlgn="base">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182880" bIns="45720"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3" name="Rectangle 8"/>
          <p:cNvSpPr>
            <a:spLocks noGrp="1" noChangeArrowheads="1"/>
          </p:cNvSpPr>
          <p:nvPr>
            <p:ph type="ftr" sz="quarter" idx="3"/>
          </p:nvPr>
        </p:nvSpPr>
        <p:spPr bwMode="auto">
          <a:xfrm>
            <a:off x="4608292" y="6404063"/>
            <a:ext cx="3486675"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rgbClr val="6D6F71"/>
                </a:solidFill>
                <a:latin typeface="Arial" pitchFamily="34" charset="0"/>
                <a:ea typeface="+mn-ea"/>
                <a:cs typeface="+mn-cs"/>
              </a:defRPr>
            </a:lvl1pPr>
          </a:lstStyle>
          <a:p>
            <a:pPr>
              <a:defRPr/>
            </a:pPr>
            <a:endParaRPr lang="en-US" dirty="0"/>
          </a:p>
        </p:txBody>
      </p:sp>
      <p:sp>
        <p:nvSpPr>
          <p:cNvPr id="1028" name="Title Placeholder 1"/>
          <p:cNvSpPr>
            <a:spLocks noGrp="1"/>
          </p:cNvSpPr>
          <p:nvPr>
            <p:ph type="title"/>
          </p:nvPr>
        </p:nvSpPr>
        <p:spPr bwMode="auto">
          <a:xfrm>
            <a:off x="341874"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smtClean="0"/>
              <a:t>Click to edit Master title style</a:t>
            </a:r>
            <a:endParaRPr lang="en-US" dirty="0"/>
          </a:p>
        </p:txBody>
      </p:sp>
      <p:sp>
        <p:nvSpPr>
          <p:cNvPr id="21" name="Slide Number Placeholder 5"/>
          <p:cNvSpPr>
            <a:spLocks noGrp="1"/>
          </p:cNvSpPr>
          <p:nvPr>
            <p:ph type="sldNum" sz="quarter" idx="4"/>
          </p:nvPr>
        </p:nvSpPr>
        <p:spPr>
          <a:xfrm>
            <a:off x="8497271" y="6403181"/>
            <a:ext cx="319953" cy="290231"/>
          </a:xfrm>
          <a:prstGeom prst="rect">
            <a:avLst/>
          </a:prstGeom>
        </p:spPr>
        <p:txBody>
          <a:bodyPr vert="horz" lIns="0" tIns="45720" rIns="0" bIns="45720" rtlCol="0" anchor="b"/>
          <a:lstStyle>
            <a:lvl1pPr algn="r">
              <a:defRPr sz="1000" b="0">
                <a:solidFill>
                  <a:srgbClr val="6D6F71"/>
                </a:solidFill>
                <a:latin typeface="Arial"/>
                <a:cs typeface="Arial"/>
              </a:defRPr>
            </a:lvl1pPr>
          </a:lstStyle>
          <a:p>
            <a:pPr>
              <a:defRPr/>
            </a:pPr>
            <a:fld id="{16578208-8498-2F44-B6B8-75D12F0F2A3C}" type="slidenum">
              <a:rPr lang="en-US" smtClean="0">
                <a:ea typeface="ＭＳ Ｐゴシック" pitchFamily="34" charset="-128"/>
              </a:rPr>
              <a:pPr>
                <a:defRPr/>
              </a:pPr>
              <a:t>‹#›</a:t>
            </a:fld>
            <a:endParaRPr lang="en-US" dirty="0">
              <a:ea typeface="ＭＳ Ｐゴシック" pitchFamily="34" charset="-128"/>
            </a:endParaRPr>
          </a:p>
        </p:txBody>
      </p:sp>
      <p:sp>
        <p:nvSpPr>
          <p:cNvPr id="22" name="Date Placeholder 3"/>
          <p:cNvSpPr>
            <a:spLocks noGrp="1"/>
          </p:cNvSpPr>
          <p:nvPr>
            <p:ph type="dt" sz="half" idx="2"/>
          </p:nvPr>
        </p:nvSpPr>
        <p:spPr>
          <a:xfrm>
            <a:off x="1763468" y="6411425"/>
            <a:ext cx="639756" cy="284489"/>
          </a:xfrm>
          <a:prstGeom prst="rect">
            <a:avLst/>
          </a:prstGeom>
        </p:spPr>
        <p:txBody>
          <a:bodyPr vert="horz" lIns="0" tIns="45720" rIns="0" bIns="45720" rtlCol="0" anchor="b"/>
          <a:lstStyle>
            <a:lvl1pPr algn="r">
              <a:defRPr sz="800">
                <a:solidFill>
                  <a:srgbClr val="6D6F71"/>
                </a:solidFill>
                <a:latin typeface="Arial"/>
                <a:cs typeface="Arial"/>
              </a:defRPr>
            </a:lvl1pPr>
          </a:lstStyle>
          <a:p>
            <a:pPr>
              <a:defRPr/>
            </a:pPr>
            <a:endParaRPr lang="en-US" dirty="0">
              <a:ea typeface="ＭＳ Ｐゴシック" pitchFamily="34" charset="-128"/>
            </a:endParaRPr>
          </a:p>
        </p:txBody>
      </p:sp>
      <p:sp>
        <p:nvSpPr>
          <p:cNvPr id="2" name="TextBox 1"/>
          <p:cNvSpPr txBox="1"/>
          <p:nvPr/>
        </p:nvSpPr>
        <p:spPr>
          <a:xfrm>
            <a:off x="9703459" y="628779"/>
            <a:ext cx="914400" cy="914400"/>
          </a:xfrm>
          <a:prstGeom prst="rect">
            <a:avLst/>
          </a:prstGeom>
          <a:noFill/>
        </p:spPr>
        <p:txBody>
          <a:bodyPr wrap="none" lIns="0" tIns="0" rIns="0" bIns="0" rtlCol="0">
            <a:noAutofit/>
          </a:bodyPr>
          <a:lstStyle/>
          <a:p>
            <a:endParaRPr lang="en-US" sz="2200" dirty="0">
              <a:solidFill>
                <a:srgbClr val="000000"/>
              </a:solidFill>
              <a:latin typeface="Arial"/>
              <a:ea typeface="ＭＳ Ｐゴシック" pitchFamily="34" charset="-128"/>
            </a:endParaRPr>
          </a:p>
        </p:txBody>
      </p:sp>
      <p:grpSp>
        <p:nvGrpSpPr>
          <p:cNvPr id="10" name="Group 9"/>
          <p:cNvGrpSpPr>
            <a:grpSpLocks noChangeAspect="1"/>
          </p:cNvGrpSpPr>
          <p:nvPr/>
        </p:nvGrpSpPr>
        <p:grpSpPr>
          <a:xfrm>
            <a:off x="333375" y="6347274"/>
            <a:ext cx="1353706" cy="282255"/>
            <a:chOff x="2336800" y="2667000"/>
            <a:chExt cx="3098800" cy="646113"/>
          </a:xfrm>
        </p:grpSpPr>
        <p:sp>
          <p:nvSpPr>
            <p:cNvPr id="11"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2"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4"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5"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6"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7"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8"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9"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0"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3"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4"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1546444397"/>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20040" indent="-320040"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Arial"/>
          <a:ea typeface="ヒラギノ角ゴ Pro W3" charset="0"/>
          <a:cs typeface="Arial"/>
        </a:defRPr>
      </a:lvl1pPr>
      <a:lvl2pPr marL="640080" indent="-320040" algn="l" rtl="0" eaLnBrk="1" fontAlgn="base" hangingPunct="1">
        <a:spcBef>
          <a:spcPct val="0"/>
        </a:spcBef>
        <a:spcAft>
          <a:spcPts val="800"/>
        </a:spcAft>
        <a:buClr>
          <a:schemeClr val="accent1"/>
        </a:buClr>
        <a:buSzPct val="120000"/>
        <a:buFont typeface="Arial"/>
        <a:buChar char="•"/>
        <a:defRPr sz="2200" kern="1200">
          <a:solidFill>
            <a:schemeClr val="tx1"/>
          </a:solidFill>
          <a:latin typeface="Arial"/>
          <a:ea typeface="ヒラギノ角ゴ Pro W3" charset="0"/>
          <a:cs typeface="Arial"/>
        </a:defRPr>
      </a:lvl2pPr>
      <a:lvl3pPr marL="960120" indent="-320040" algn="l" rtl="0" eaLnBrk="1" fontAlgn="base" hangingPunct="1">
        <a:spcBef>
          <a:spcPct val="0"/>
        </a:spcBef>
        <a:spcAft>
          <a:spcPts val="800"/>
        </a:spcAft>
        <a:buClr>
          <a:schemeClr val="accent3"/>
        </a:buClr>
        <a:buSzPct val="120000"/>
        <a:buFont typeface="Arial"/>
        <a:buChar char="•"/>
        <a:defRPr sz="2000" kern="1200">
          <a:solidFill>
            <a:schemeClr val="tx1"/>
          </a:solidFill>
          <a:latin typeface="Arial"/>
          <a:ea typeface="ヒラギノ角ゴ Pro W3" charset="0"/>
          <a:cs typeface="Arial"/>
        </a:defRPr>
      </a:lvl3pPr>
      <a:lvl4pPr marL="1600200" indent="-228600"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7400" indent="-228600"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168"/>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696"/>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56" y="6388787"/>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168"/>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696"/>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56" y="6388787"/>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168"/>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696"/>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56" y="6388787"/>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168"/>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696"/>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56" y="6388787"/>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168"/>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696"/>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56" y="6388787"/>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168"/>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696"/>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56" y="6388787"/>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168"/>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696"/>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56" y="6388787"/>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168"/>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696"/>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56" y="6388787"/>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168"/>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696"/>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56" y="6388787"/>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297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0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53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02"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182880" bIns="45720"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3" name="Rectangle 8"/>
          <p:cNvSpPr>
            <a:spLocks noGrp="1" noChangeArrowheads="1"/>
          </p:cNvSpPr>
          <p:nvPr>
            <p:ph type="ftr" sz="quarter" idx="3"/>
          </p:nvPr>
        </p:nvSpPr>
        <p:spPr bwMode="auto">
          <a:xfrm>
            <a:off x="4608292" y="6404063"/>
            <a:ext cx="3486675"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rgbClr val="6D6F71"/>
                </a:solidFill>
                <a:latin typeface="Arial" pitchFamily="34" charset="0"/>
                <a:ea typeface="+mn-ea"/>
                <a:cs typeface="+mn-cs"/>
              </a:defRPr>
            </a:lvl1pPr>
          </a:lstStyle>
          <a:p>
            <a:pPr>
              <a:defRPr/>
            </a:pPr>
            <a:endParaRPr lang="en-US" dirty="0"/>
          </a:p>
        </p:txBody>
      </p:sp>
      <p:sp>
        <p:nvSpPr>
          <p:cNvPr id="1028" name="Title Placeholder 1"/>
          <p:cNvSpPr>
            <a:spLocks noGrp="1"/>
          </p:cNvSpPr>
          <p:nvPr>
            <p:ph type="title"/>
          </p:nvPr>
        </p:nvSpPr>
        <p:spPr bwMode="auto">
          <a:xfrm>
            <a:off x="341874"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smtClean="0"/>
              <a:t>Click to edit Master title style</a:t>
            </a:r>
            <a:endParaRPr lang="en-US" dirty="0"/>
          </a:p>
        </p:txBody>
      </p:sp>
      <p:sp>
        <p:nvSpPr>
          <p:cNvPr id="21" name="Slide Number Placeholder 5"/>
          <p:cNvSpPr>
            <a:spLocks noGrp="1"/>
          </p:cNvSpPr>
          <p:nvPr>
            <p:ph type="sldNum" sz="quarter" idx="4"/>
          </p:nvPr>
        </p:nvSpPr>
        <p:spPr>
          <a:xfrm>
            <a:off x="8497271" y="6403181"/>
            <a:ext cx="319953" cy="290231"/>
          </a:xfrm>
          <a:prstGeom prst="rect">
            <a:avLst/>
          </a:prstGeom>
        </p:spPr>
        <p:txBody>
          <a:bodyPr vert="horz" lIns="0" tIns="45720" rIns="0" bIns="45720" rtlCol="0" anchor="b"/>
          <a:lstStyle>
            <a:lvl1pPr algn="r">
              <a:defRPr sz="1000" b="0">
                <a:solidFill>
                  <a:srgbClr val="6D6F71"/>
                </a:solidFill>
                <a:latin typeface="Arial"/>
                <a:cs typeface="Arial"/>
              </a:defRPr>
            </a:lvl1pPr>
          </a:lstStyle>
          <a:p>
            <a:pPr>
              <a:defRPr/>
            </a:pPr>
            <a:fld id="{16578208-8498-2F44-B6B8-75D12F0F2A3C}" type="slidenum">
              <a:rPr lang="en-US" smtClean="0">
                <a:ea typeface="ＭＳ Ｐゴシック" pitchFamily="34" charset="-128"/>
              </a:rPr>
              <a:pPr>
                <a:defRPr/>
              </a:pPr>
              <a:t>‹#›</a:t>
            </a:fld>
            <a:endParaRPr lang="en-US" dirty="0">
              <a:ea typeface="ＭＳ Ｐゴシック" pitchFamily="34" charset="-128"/>
            </a:endParaRPr>
          </a:p>
        </p:txBody>
      </p:sp>
      <p:sp>
        <p:nvSpPr>
          <p:cNvPr id="22" name="Date Placeholder 3"/>
          <p:cNvSpPr>
            <a:spLocks noGrp="1"/>
          </p:cNvSpPr>
          <p:nvPr>
            <p:ph type="dt" sz="half" idx="2"/>
          </p:nvPr>
        </p:nvSpPr>
        <p:spPr>
          <a:xfrm>
            <a:off x="1763468" y="6411425"/>
            <a:ext cx="639756" cy="284489"/>
          </a:xfrm>
          <a:prstGeom prst="rect">
            <a:avLst/>
          </a:prstGeom>
        </p:spPr>
        <p:txBody>
          <a:bodyPr vert="horz" lIns="0" tIns="45720" rIns="0" bIns="45720" rtlCol="0" anchor="b"/>
          <a:lstStyle>
            <a:lvl1pPr algn="r">
              <a:defRPr sz="800">
                <a:solidFill>
                  <a:srgbClr val="6D6F71"/>
                </a:solidFill>
                <a:latin typeface="Arial"/>
                <a:cs typeface="Arial"/>
              </a:defRPr>
            </a:lvl1pPr>
          </a:lstStyle>
          <a:p>
            <a:pPr>
              <a:defRPr/>
            </a:pPr>
            <a:endParaRPr lang="en-US" dirty="0">
              <a:ea typeface="ＭＳ Ｐゴシック" pitchFamily="34" charset="-128"/>
            </a:endParaRPr>
          </a:p>
        </p:txBody>
      </p:sp>
      <p:sp>
        <p:nvSpPr>
          <p:cNvPr id="2" name="TextBox 1"/>
          <p:cNvSpPr txBox="1"/>
          <p:nvPr/>
        </p:nvSpPr>
        <p:spPr>
          <a:xfrm>
            <a:off x="9703459" y="628779"/>
            <a:ext cx="914400" cy="914400"/>
          </a:xfrm>
          <a:prstGeom prst="rect">
            <a:avLst/>
          </a:prstGeom>
          <a:noFill/>
        </p:spPr>
        <p:txBody>
          <a:bodyPr wrap="none" lIns="0" tIns="0" rIns="0" bIns="0" rtlCol="0">
            <a:noAutofit/>
          </a:bodyPr>
          <a:lstStyle/>
          <a:p>
            <a:endParaRPr lang="en-US" sz="2200" dirty="0">
              <a:solidFill>
                <a:srgbClr val="000000"/>
              </a:solidFill>
              <a:latin typeface="Arial"/>
              <a:ea typeface="ＭＳ Ｐゴシック" pitchFamily="34" charset="-128"/>
            </a:endParaRPr>
          </a:p>
        </p:txBody>
      </p:sp>
      <p:grpSp>
        <p:nvGrpSpPr>
          <p:cNvPr id="10" name="Group 9"/>
          <p:cNvGrpSpPr>
            <a:grpSpLocks noChangeAspect="1"/>
          </p:cNvGrpSpPr>
          <p:nvPr/>
        </p:nvGrpSpPr>
        <p:grpSpPr>
          <a:xfrm>
            <a:off x="333375" y="6347274"/>
            <a:ext cx="1353706" cy="282255"/>
            <a:chOff x="2336800" y="2667000"/>
            <a:chExt cx="3098800" cy="646113"/>
          </a:xfrm>
        </p:grpSpPr>
        <p:sp>
          <p:nvSpPr>
            <p:cNvPr id="11"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2"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4"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5"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6"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7"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8"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9"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0"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3"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4"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1546444397"/>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20040" indent="-320040"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Arial"/>
          <a:ea typeface="ヒラギノ角ゴ Pro W3" charset="0"/>
          <a:cs typeface="Arial"/>
        </a:defRPr>
      </a:lvl1pPr>
      <a:lvl2pPr marL="640080" indent="-320040" algn="l" rtl="0" eaLnBrk="1" fontAlgn="base" hangingPunct="1">
        <a:spcBef>
          <a:spcPct val="0"/>
        </a:spcBef>
        <a:spcAft>
          <a:spcPts val="800"/>
        </a:spcAft>
        <a:buClr>
          <a:schemeClr val="accent1"/>
        </a:buClr>
        <a:buSzPct val="120000"/>
        <a:buFont typeface="Arial"/>
        <a:buChar char="•"/>
        <a:defRPr sz="2200" kern="1200">
          <a:solidFill>
            <a:schemeClr val="tx1"/>
          </a:solidFill>
          <a:latin typeface="Arial"/>
          <a:ea typeface="ヒラギノ角ゴ Pro W3" charset="0"/>
          <a:cs typeface="Arial"/>
        </a:defRPr>
      </a:lvl2pPr>
      <a:lvl3pPr marL="960120" indent="-320040" algn="l" rtl="0" eaLnBrk="1" fontAlgn="base" hangingPunct="1">
        <a:spcBef>
          <a:spcPct val="0"/>
        </a:spcBef>
        <a:spcAft>
          <a:spcPts val="800"/>
        </a:spcAft>
        <a:buClr>
          <a:schemeClr val="accent3"/>
        </a:buClr>
        <a:buSzPct val="120000"/>
        <a:buFont typeface="Arial"/>
        <a:buChar char="•"/>
        <a:defRPr sz="2000" kern="1200">
          <a:solidFill>
            <a:schemeClr val="tx1"/>
          </a:solidFill>
          <a:latin typeface="Arial"/>
          <a:ea typeface="ヒラギノ角ゴ Pro W3" charset="0"/>
          <a:cs typeface="Arial"/>
        </a:defRPr>
      </a:lvl3pPr>
      <a:lvl4pPr marL="1600200" indent="-228600"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7400" indent="-228600"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297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0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53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02"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297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0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53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02"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297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0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53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02"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297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0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53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02"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297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0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53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02"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297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0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53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02"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297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0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53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02"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297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0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53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02"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297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0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53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02"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297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0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53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02"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182880" bIns="45720"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3" name="Rectangle 8"/>
          <p:cNvSpPr>
            <a:spLocks noGrp="1" noChangeArrowheads="1"/>
          </p:cNvSpPr>
          <p:nvPr>
            <p:ph type="ftr" sz="quarter" idx="3"/>
          </p:nvPr>
        </p:nvSpPr>
        <p:spPr bwMode="auto">
          <a:xfrm>
            <a:off x="4608292" y="6376370"/>
            <a:ext cx="3486675"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chemeClr val="accent5"/>
                </a:solidFill>
                <a:latin typeface="Arial" pitchFamily="34" charset="0"/>
                <a:ea typeface="+mn-ea"/>
                <a:cs typeface="+mn-cs"/>
              </a:defRPr>
            </a:lvl1pPr>
          </a:lstStyle>
          <a:p>
            <a:pPr>
              <a:defRPr/>
            </a:pPr>
            <a:endParaRPr lang="en-US" dirty="0">
              <a:solidFill>
                <a:srgbClr val="939598"/>
              </a:solidFill>
            </a:endParaRPr>
          </a:p>
        </p:txBody>
      </p:sp>
      <p:sp>
        <p:nvSpPr>
          <p:cNvPr id="1028" name="Title Placeholder 1"/>
          <p:cNvSpPr>
            <a:spLocks noGrp="1"/>
          </p:cNvSpPr>
          <p:nvPr>
            <p:ph type="title"/>
          </p:nvPr>
        </p:nvSpPr>
        <p:spPr bwMode="auto">
          <a:xfrm>
            <a:off x="341874"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smtClean="0"/>
              <a:t>Click to edit Master title style</a:t>
            </a:r>
            <a:endParaRPr lang="en-US" dirty="0"/>
          </a:p>
        </p:txBody>
      </p:sp>
      <p:sp>
        <p:nvSpPr>
          <p:cNvPr id="21" name="Slide Number Placeholder 5"/>
          <p:cNvSpPr>
            <a:spLocks noGrp="1"/>
          </p:cNvSpPr>
          <p:nvPr>
            <p:ph type="sldNum" sz="quarter" idx="4"/>
          </p:nvPr>
        </p:nvSpPr>
        <p:spPr>
          <a:xfrm>
            <a:off x="8497292" y="6375487"/>
            <a:ext cx="319953" cy="290231"/>
          </a:xfrm>
          <a:prstGeom prst="rect">
            <a:avLst/>
          </a:prstGeom>
        </p:spPr>
        <p:txBody>
          <a:bodyPr vert="horz" lIns="0" tIns="45720" rIns="0" bIns="45720" rtlCol="0" anchor="b"/>
          <a:lstStyle>
            <a:lvl1pPr algn="r">
              <a:defRPr sz="1000" b="0">
                <a:solidFill>
                  <a:schemeClr val="accent5"/>
                </a:solidFill>
                <a:latin typeface="Arial"/>
                <a:cs typeface="Arial"/>
              </a:defRPr>
            </a:lvl1pPr>
          </a:lstStyle>
          <a:p>
            <a:pPr>
              <a:defRPr/>
            </a:pPr>
            <a:fld id="{16578208-8498-2F44-B6B8-75D12F0F2A3C}" type="slidenum">
              <a:rPr lang="en-US" smtClean="0">
                <a:solidFill>
                  <a:srgbClr val="939598"/>
                </a:solidFill>
                <a:ea typeface="ヒラギノ角ゴ Pro W3" charset="0"/>
              </a:rPr>
              <a:pPr>
                <a:defRPr/>
              </a:pPr>
              <a:t>‹#›</a:t>
            </a:fld>
            <a:endParaRPr lang="en-US" dirty="0">
              <a:solidFill>
                <a:srgbClr val="939598"/>
              </a:solidFill>
              <a:ea typeface="ヒラギノ角ゴ Pro W3" charset="0"/>
            </a:endParaRPr>
          </a:p>
        </p:txBody>
      </p:sp>
      <p:sp>
        <p:nvSpPr>
          <p:cNvPr id="22" name="Date Placeholder 3"/>
          <p:cNvSpPr>
            <a:spLocks noGrp="1"/>
          </p:cNvSpPr>
          <p:nvPr>
            <p:ph type="dt" sz="half" idx="2"/>
          </p:nvPr>
        </p:nvSpPr>
        <p:spPr>
          <a:xfrm>
            <a:off x="1763468" y="6376805"/>
            <a:ext cx="639756" cy="284489"/>
          </a:xfrm>
          <a:prstGeom prst="rect">
            <a:avLst/>
          </a:prstGeom>
        </p:spPr>
        <p:txBody>
          <a:bodyPr vert="horz" lIns="0" tIns="45720" rIns="0" bIns="45720" rtlCol="0" anchor="b"/>
          <a:lstStyle>
            <a:lvl1pPr algn="r">
              <a:defRPr sz="800">
                <a:solidFill>
                  <a:schemeClr val="accent5"/>
                </a:solidFill>
                <a:latin typeface="Arial"/>
                <a:cs typeface="Arial"/>
              </a:defRPr>
            </a:lvl1pPr>
          </a:lstStyle>
          <a:p>
            <a:pPr>
              <a:defRPr/>
            </a:pPr>
            <a:endParaRPr lang="en-US" dirty="0">
              <a:solidFill>
                <a:srgbClr val="939598"/>
              </a:solidFill>
              <a:ea typeface="ヒラギノ角ゴ Pro W3" charset="0"/>
            </a:endParaRPr>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endParaRPr lang="en-US" sz="2200" dirty="0" smtClean="0">
              <a:solidFill>
                <a:srgbClr val="000000"/>
              </a:solidFill>
              <a:ea typeface="ヒラギノ角ゴ Pro W3" charset="0"/>
            </a:endParaRPr>
          </a:p>
        </p:txBody>
      </p:sp>
      <p:grpSp>
        <p:nvGrpSpPr>
          <p:cNvPr id="3" name="Group 2"/>
          <p:cNvGrpSpPr/>
          <p:nvPr/>
        </p:nvGrpSpPr>
        <p:grpSpPr>
          <a:xfrm>
            <a:off x="331633" y="6327779"/>
            <a:ext cx="1359950" cy="286780"/>
            <a:chOff x="331633" y="6327776"/>
            <a:chExt cx="1359950" cy="286780"/>
          </a:xfrm>
        </p:grpSpPr>
        <p:sp>
          <p:nvSpPr>
            <p:cNvPr id="50" name="Rectangle 23"/>
            <p:cNvSpPr>
              <a:spLocks/>
            </p:cNvSpPr>
            <p:nvPr/>
          </p:nvSpPr>
          <p:spPr bwMode="black">
            <a:xfrm>
              <a:off x="337817" y="6490877"/>
              <a:ext cx="42515" cy="119814"/>
            </a:xfrm>
            <a:prstGeom prst="rect">
              <a:avLst/>
            </a:pr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1" name="AutoShape 24"/>
            <p:cNvSpPr>
              <a:spLocks/>
            </p:cNvSpPr>
            <p:nvPr/>
          </p:nvSpPr>
          <p:spPr bwMode="black">
            <a:xfrm>
              <a:off x="407902" y="6486755"/>
              <a:ext cx="126255" cy="123679"/>
            </a:xfrm>
            <a:custGeom>
              <a:avLst/>
              <a:gdLst/>
              <a:ahLst/>
              <a:cxnLst/>
              <a:rect l="0" t="0" r="r" b="b"/>
              <a:pathLst>
                <a:path w="21600" h="21600">
                  <a:moveTo>
                    <a:pt x="7267" y="3383"/>
                  </a:moveTo>
                  <a:lnTo>
                    <a:pt x="7347" y="3383"/>
                  </a:lnTo>
                  <a:cubicBezTo>
                    <a:pt x="9024" y="856"/>
                    <a:pt x="11059" y="0"/>
                    <a:pt x="13895" y="0"/>
                  </a:cubicBezTo>
                  <a:cubicBezTo>
                    <a:pt x="19405" y="0"/>
                    <a:pt x="21600" y="3545"/>
                    <a:pt x="21600" y="8681"/>
                  </a:cubicBezTo>
                  <a:lnTo>
                    <a:pt x="21600" y="21600"/>
                  </a:lnTo>
                  <a:lnTo>
                    <a:pt x="14333" y="21600"/>
                  </a:lnTo>
                  <a:lnTo>
                    <a:pt x="14333" y="11412"/>
                  </a:lnTo>
                  <a:cubicBezTo>
                    <a:pt x="14333" y="9415"/>
                    <a:pt x="14652" y="5910"/>
                    <a:pt x="11059" y="5910"/>
                  </a:cubicBezTo>
                  <a:cubicBezTo>
                    <a:pt x="8104" y="5910"/>
                    <a:pt x="7267" y="8151"/>
                    <a:pt x="7267" y="10759"/>
                  </a:cubicBezTo>
                  <a:lnTo>
                    <a:pt x="7267" y="21600"/>
                  </a:lnTo>
                  <a:lnTo>
                    <a:pt x="0" y="21600"/>
                  </a:lnTo>
                  <a:lnTo>
                    <a:pt x="0" y="693"/>
                  </a:lnTo>
                  <a:lnTo>
                    <a:pt x="7267" y="693"/>
                  </a:lnTo>
                  <a:lnTo>
                    <a:pt x="7267" y="3383"/>
                  </a:lnTo>
                  <a:close/>
                  <a:moveTo>
                    <a:pt x="7267" y="3383"/>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2" name="AutoShape 25"/>
            <p:cNvSpPr>
              <a:spLocks/>
            </p:cNvSpPr>
            <p:nvPr/>
          </p:nvSpPr>
          <p:spPr bwMode="black">
            <a:xfrm>
              <a:off x="550132" y="6414609"/>
              <a:ext cx="87091" cy="196082"/>
            </a:xfrm>
            <a:custGeom>
              <a:avLst/>
              <a:gdLst/>
              <a:ahLst/>
              <a:cxnLst/>
              <a:rect l="0" t="0" r="r" b="b"/>
              <a:pathLst>
                <a:path w="21600" h="21600">
                  <a:moveTo>
                    <a:pt x="14246" y="21600"/>
                  </a:moveTo>
                  <a:lnTo>
                    <a:pt x="3706" y="21600"/>
                  </a:lnTo>
                  <a:lnTo>
                    <a:pt x="3706" y="12266"/>
                  </a:lnTo>
                  <a:lnTo>
                    <a:pt x="0" y="12266"/>
                  </a:lnTo>
                  <a:lnTo>
                    <a:pt x="0" y="8409"/>
                  </a:lnTo>
                  <a:lnTo>
                    <a:pt x="3706" y="8409"/>
                  </a:lnTo>
                  <a:lnTo>
                    <a:pt x="3706" y="6737"/>
                  </a:lnTo>
                  <a:cubicBezTo>
                    <a:pt x="3706" y="4911"/>
                    <a:pt x="3822" y="3574"/>
                    <a:pt x="6718" y="2109"/>
                  </a:cubicBezTo>
                  <a:cubicBezTo>
                    <a:pt x="9322" y="746"/>
                    <a:pt x="13088" y="0"/>
                    <a:pt x="17082" y="0"/>
                  </a:cubicBezTo>
                  <a:cubicBezTo>
                    <a:pt x="18704" y="0"/>
                    <a:pt x="20154" y="129"/>
                    <a:pt x="21599" y="463"/>
                  </a:cubicBezTo>
                  <a:lnTo>
                    <a:pt x="21599" y="4500"/>
                  </a:lnTo>
                  <a:cubicBezTo>
                    <a:pt x="20385" y="4269"/>
                    <a:pt x="19283" y="4063"/>
                    <a:pt x="17893" y="4063"/>
                  </a:cubicBezTo>
                  <a:cubicBezTo>
                    <a:pt x="15173" y="4063"/>
                    <a:pt x="14246" y="4783"/>
                    <a:pt x="14246" y="6274"/>
                  </a:cubicBezTo>
                  <a:lnTo>
                    <a:pt x="14246" y="8409"/>
                  </a:lnTo>
                  <a:lnTo>
                    <a:pt x="21600" y="8409"/>
                  </a:lnTo>
                  <a:lnTo>
                    <a:pt x="21600" y="12266"/>
                  </a:lnTo>
                  <a:lnTo>
                    <a:pt x="14246" y="12266"/>
                  </a:lnTo>
                  <a:lnTo>
                    <a:pt x="14246" y="21600"/>
                  </a:lnTo>
                  <a:close/>
                  <a:moveTo>
                    <a:pt x="14246" y="21600"/>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3" name="AutoShape 26"/>
            <p:cNvSpPr>
              <a:spLocks/>
            </p:cNvSpPr>
            <p:nvPr/>
          </p:nvSpPr>
          <p:spPr bwMode="black">
            <a:xfrm>
              <a:off x="640830" y="6486755"/>
              <a:ext cx="144292" cy="127801"/>
            </a:xfrm>
            <a:custGeom>
              <a:avLst/>
              <a:gdLst/>
              <a:ahLst/>
              <a:cxnLst/>
              <a:rect l="0" t="0" r="r" b="b"/>
              <a:pathLst>
                <a:path w="21600" h="21600">
                  <a:moveTo>
                    <a:pt x="6710" y="10820"/>
                  </a:moveTo>
                  <a:cubicBezTo>
                    <a:pt x="6710" y="13386"/>
                    <a:pt x="8213" y="15361"/>
                    <a:pt x="10800" y="15361"/>
                  </a:cubicBezTo>
                  <a:cubicBezTo>
                    <a:pt x="13386" y="15361"/>
                    <a:pt x="14890" y="13386"/>
                    <a:pt x="14890" y="10820"/>
                  </a:cubicBezTo>
                  <a:cubicBezTo>
                    <a:pt x="14890" y="8332"/>
                    <a:pt x="13386" y="6239"/>
                    <a:pt x="10800" y="6239"/>
                  </a:cubicBezTo>
                  <a:cubicBezTo>
                    <a:pt x="8213" y="6239"/>
                    <a:pt x="6710" y="8333"/>
                    <a:pt x="6710" y="10820"/>
                  </a:cubicBezTo>
                  <a:moveTo>
                    <a:pt x="21600" y="10820"/>
                  </a:moveTo>
                  <a:cubicBezTo>
                    <a:pt x="21600" y="17691"/>
                    <a:pt x="16567" y="21600"/>
                    <a:pt x="10800" y="21600"/>
                  </a:cubicBezTo>
                  <a:cubicBezTo>
                    <a:pt x="5068" y="21600"/>
                    <a:pt x="0" y="17730"/>
                    <a:pt x="0" y="10820"/>
                  </a:cubicBezTo>
                  <a:cubicBezTo>
                    <a:pt x="0" y="3909"/>
                    <a:pt x="5033" y="0"/>
                    <a:pt x="10800" y="0"/>
                  </a:cubicBezTo>
                  <a:cubicBezTo>
                    <a:pt x="16567" y="0"/>
                    <a:pt x="21600" y="3909"/>
                    <a:pt x="21600" y="10820"/>
                  </a:cubicBez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4" name="AutoShape 27"/>
            <p:cNvSpPr>
              <a:spLocks/>
            </p:cNvSpPr>
            <p:nvPr/>
          </p:nvSpPr>
          <p:spPr bwMode="black">
            <a:xfrm>
              <a:off x="803673" y="6488816"/>
              <a:ext cx="89925" cy="121359"/>
            </a:xfrm>
            <a:custGeom>
              <a:avLst/>
              <a:gdLst/>
              <a:ahLst/>
              <a:cxnLst/>
              <a:rect l="0" t="0" r="r" b="b"/>
              <a:pathLst>
                <a:path w="21600" h="21600">
                  <a:moveTo>
                    <a:pt x="10213" y="3780"/>
                  </a:moveTo>
                  <a:lnTo>
                    <a:pt x="10325" y="3780"/>
                  </a:lnTo>
                  <a:cubicBezTo>
                    <a:pt x="12287" y="1163"/>
                    <a:pt x="15654" y="0"/>
                    <a:pt x="19638" y="0"/>
                  </a:cubicBezTo>
                  <a:lnTo>
                    <a:pt x="21600" y="0"/>
                  </a:lnTo>
                  <a:lnTo>
                    <a:pt x="21600" y="7269"/>
                  </a:lnTo>
                  <a:cubicBezTo>
                    <a:pt x="20199" y="6688"/>
                    <a:pt x="18853" y="6563"/>
                    <a:pt x="17282" y="6563"/>
                  </a:cubicBezTo>
                  <a:cubicBezTo>
                    <a:pt x="11614" y="6563"/>
                    <a:pt x="10213" y="9347"/>
                    <a:pt x="10213" y="13002"/>
                  </a:cubicBezTo>
                  <a:lnTo>
                    <a:pt x="10213" y="21600"/>
                  </a:lnTo>
                  <a:lnTo>
                    <a:pt x="0" y="21600"/>
                  </a:lnTo>
                  <a:lnTo>
                    <a:pt x="0" y="291"/>
                  </a:lnTo>
                  <a:lnTo>
                    <a:pt x="10213" y="291"/>
                  </a:lnTo>
                  <a:lnTo>
                    <a:pt x="10213" y="3780"/>
                  </a:lnTo>
                  <a:close/>
                  <a:moveTo>
                    <a:pt x="10213" y="3780"/>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5" name="AutoShape 28"/>
            <p:cNvSpPr>
              <a:spLocks/>
            </p:cNvSpPr>
            <p:nvPr/>
          </p:nvSpPr>
          <p:spPr bwMode="black">
            <a:xfrm>
              <a:off x="908800" y="6486755"/>
              <a:ext cx="203040" cy="123679"/>
            </a:xfrm>
            <a:custGeom>
              <a:avLst/>
              <a:gdLst/>
              <a:ahLst/>
              <a:cxnLst/>
              <a:rect l="0" t="0" r="r" b="b"/>
              <a:pathLst>
                <a:path w="21600" h="21600">
                  <a:moveTo>
                    <a:pt x="4518" y="3301"/>
                  </a:moveTo>
                  <a:lnTo>
                    <a:pt x="4568" y="3301"/>
                  </a:lnTo>
                  <a:cubicBezTo>
                    <a:pt x="5636" y="978"/>
                    <a:pt x="6951" y="0"/>
                    <a:pt x="8590" y="0"/>
                  </a:cubicBezTo>
                  <a:cubicBezTo>
                    <a:pt x="10427" y="0"/>
                    <a:pt x="12017" y="1222"/>
                    <a:pt x="12935" y="3993"/>
                  </a:cubicBezTo>
                  <a:cubicBezTo>
                    <a:pt x="13804" y="1385"/>
                    <a:pt x="15517" y="0"/>
                    <a:pt x="17255" y="0"/>
                  </a:cubicBezTo>
                  <a:cubicBezTo>
                    <a:pt x="20482" y="0"/>
                    <a:pt x="21600" y="3464"/>
                    <a:pt x="21600" y="8273"/>
                  </a:cubicBezTo>
                  <a:lnTo>
                    <a:pt x="21600" y="21600"/>
                  </a:lnTo>
                  <a:lnTo>
                    <a:pt x="17081" y="21600"/>
                  </a:lnTo>
                  <a:lnTo>
                    <a:pt x="17081" y="11615"/>
                  </a:lnTo>
                  <a:cubicBezTo>
                    <a:pt x="17081" y="9455"/>
                    <a:pt x="17131" y="5909"/>
                    <a:pt x="15219" y="5909"/>
                  </a:cubicBezTo>
                  <a:cubicBezTo>
                    <a:pt x="13134" y="5909"/>
                    <a:pt x="13059" y="9129"/>
                    <a:pt x="13059" y="11615"/>
                  </a:cubicBezTo>
                  <a:lnTo>
                    <a:pt x="13059" y="21600"/>
                  </a:lnTo>
                  <a:lnTo>
                    <a:pt x="8540" y="21600"/>
                  </a:lnTo>
                  <a:lnTo>
                    <a:pt x="8540" y="11615"/>
                  </a:lnTo>
                  <a:cubicBezTo>
                    <a:pt x="8540" y="9292"/>
                    <a:pt x="8540" y="5747"/>
                    <a:pt x="6530" y="5747"/>
                  </a:cubicBezTo>
                  <a:cubicBezTo>
                    <a:pt x="4518" y="5747"/>
                    <a:pt x="4518" y="9292"/>
                    <a:pt x="4518" y="11615"/>
                  </a:cubicBezTo>
                  <a:lnTo>
                    <a:pt x="4518" y="21600"/>
                  </a:lnTo>
                  <a:lnTo>
                    <a:pt x="0" y="21600"/>
                  </a:lnTo>
                  <a:lnTo>
                    <a:pt x="0" y="693"/>
                  </a:lnTo>
                  <a:lnTo>
                    <a:pt x="4518" y="693"/>
                  </a:lnTo>
                  <a:lnTo>
                    <a:pt x="4518" y="3301"/>
                  </a:lnTo>
                  <a:close/>
                  <a:moveTo>
                    <a:pt x="4518" y="3301"/>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6" name="AutoShape 29"/>
            <p:cNvSpPr>
              <a:spLocks/>
            </p:cNvSpPr>
            <p:nvPr/>
          </p:nvSpPr>
          <p:spPr bwMode="black">
            <a:xfrm>
              <a:off x="1129361" y="6486755"/>
              <a:ext cx="139654" cy="127801"/>
            </a:xfrm>
            <a:custGeom>
              <a:avLst/>
              <a:gdLst/>
              <a:ahLst/>
              <a:cxnLst/>
              <a:rect l="0" t="0" r="r" b="b"/>
              <a:pathLst>
                <a:path w="21600" h="21600">
                  <a:moveTo>
                    <a:pt x="6790" y="10820"/>
                  </a:moveTo>
                  <a:cubicBezTo>
                    <a:pt x="6790" y="13386"/>
                    <a:pt x="8344" y="15361"/>
                    <a:pt x="11017" y="15361"/>
                  </a:cubicBezTo>
                  <a:cubicBezTo>
                    <a:pt x="13689" y="15361"/>
                    <a:pt x="15243" y="13386"/>
                    <a:pt x="15243" y="10820"/>
                  </a:cubicBezTo>
                  <a:cubicBezTo>
                    <a:pt x="15243" y="8331"/>
                    <a:pt x="13689" y="6239"/>
                    <a:pt x="11017" y="6239"/>
                  </a:cubicBezTo>
                  <a:cubicBezTo>
                    <a:pt x="8344" y="6239"/>
                    <a:pt x="6790" y="8332"/>
                    <a:pt x="6790" y="10820"/>
                  </a:cubicBezTo>
                  <a:moveTo>
                    <a:pt x="21600" y="20928"/>
                  </a:moveTo>
                  <a:lnTo>
                    <a:pt x="15026" y="20928"/>
                  </a:lnTo>
                  <a:lnTo>
                    <a:pt x="15026" y="18678"/>
                  </a:lnTo>
                  <a:lnTo>
                    <a:pt x="14954" y="18678"/>
                  </a:lnTo>
                  <a:cubicBezTo>
                    <a:pt x="13798" y="20691"/>
                    <a:pt x="11521" y="21600"/>
                    <a:pt x="9355" y="21600"/>
                  </a:cubicBezTo>
                  <a:cubicBezTo>
                    <a:pt x="3865" y="21600"/>
                    <a:pt x="0" y="16585"/>
                    <a:pt x="0" y="10780"/>
                  </a:cubicBezTo>
                  <a:cubicBezTo>
                    <a:pt x="0" y="4975"/>
                    <a:pt x="3792" y="0"/>
                    <a:pt x="9283" y="0"/>
                  </a:cubicBezTo>
                  <a:cubicBezTo>
                    <a:pt x="11414" y="0"/>
                    <a:pt x="13653" y="869"/>
                    <a:pt x="15026" y="2646"/>
                  </a:cubicBezTo>
                  <a:lnTo>
                    <a:pt x="15026" y="671"/>
                  </a:lnTo>
                  <a:lnTo>
                    <a:pt x="21600" y="671"/>
                  </a:lnTo>
                  <a:lnTo>
                    <a:pt x="21600" y="20928"/>
                  </a:lnTo>
                  <a:close/>
                  <a:moveTo>
                    <a:pt x="21600" y="20928"/>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7" name="AutoShape 30"/>
            <p:cNvSpPr>
              <a:spLocks/>
            </p:cNvSpPr>
            <p:nvPr/>
          </p:nvSpPr>
          <p:spPr bwMode="black">
            <a:xfrm>
              <a:off x="1286020" y="6453774"/>
              <a:ext cx="80134" cy="155629"/>
            </a:xfrm>
            <a:custGeom>
              <a:avLst/>
              <a:gdLst/>
              <a:ahLst/>
              <a:cxnLst/>
              <a:rect l="0" t="0" r="r" b="b"/>
              <a:pathLst>
                <a:path w="21600" h="21600">
                  <a:moveTo>
                    <a:pt x="15132" y="21600"/>
                  </a:moveTo>
                  <a:lnTo>
                    <a:pt x="3704" y="21600"/>
                  </a:lnTo>
                  <a:lnTo>
                    <a:pt x="3704" y="9845"/>
                  </a:lnTo>
                  <a:lnTo>
                    <a:pt x="0" y="9845"/>
                  </a:lnTo>
                  <a:lnTo>
                    <a:pt x="0" y="4987"/>
                  </a:lnTo>
                  <a:lnTo>
                    <a:pt x="3704" y="4987"/>
                  </a:lnTo>
                  <a:lnTo>
                    <a:pt x="3704" y="0"/>
                  </a:lnTo>
                  <a:lnTo>
                    <a:pt x="15132" y="0"/>
                  </a:lnTo>
                  <a:lnTo>
                    <a:pt x="15132" y="4987"/>
                  </a:lnTo>
                  <a:lnTo>
                    <a:pt x="21600" y="4987"/>
                  </a:lnTo>
                  <a:lnTo>
                    <a:pt x="21600" y="9845"/>
                  </a:lnTo>
                  <a:lnTo>
                    <a:pt x="15132" y="9845"/>
                  </a:lnTo>
                  <a:close/>
                  <a:moveTo>
                    <a:pt x="15132" y="21600"/>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8" name="Rectangle 31"/>
            <p:cNvSpPr>
              <a:spLocks/>
            </p:cNvSpPr>
            <p:nvPr/>
          </p:nvSpPr>
          <p:spPr bwMode="black">
            <a:xfrm>
              <a:off x="1378780" y="6490877"/>
              <a:ext cx="42515" cy="119814"/>
            </a:xfrm>
            <a:prstGeom prst="rect">
              <a:avLst/>
            </a:pr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9" name="AutoShape 32"/>
            <p:cNvSpPr>
              <a:spLocks/>
            </p:cNvSpPr>
            <p:nvPr/>
          </p:nvSpPr>
          <p:spPr bwMode="black">
            <a:xfrm>
              <a:off x="1440618" y="6486755"/>
              <a:ext cx="95078" cy="127801"/>
            </a:xfrm>
            <a:custGeom>
              <a:avLst/>
              <a:gdLst/>
              <a:ahLst/>
              <a:cxnLst/>
              <a:rect l="0" t="0" r="r" b="b"/>
              <a:pathLst>
                <a:path w="21600" h="21600">
                  <a:moveTo>
                    <a:pt x="21600" y="7266"/>
                  </a:moveTo>
                  <a:cubicBezTo>
                    <a:pt x="20166" y="6476"/>
                    <a:pt x="18469" y="5844"/>
                    <a:pt x="16612" y="5844"/>
                  </a:cubicBezTo>
                  <a:cubicBezTo>
                    <a:pt x="12896" y="5844"/>
                    <a:pt x="9978" y="7977"/>
                    <a:pt x="9978" y="10781"/>
                  </a:cubicBezTo>
                  <a:cubicBezTo>
                    <a:pt x="9978" y="13703"/>
                    <a:pt x="12791" y="15756"/>
                    <a:pt x="16771" y="15756"/>
                  </a:cubicBezTo>
                  <a:cubicBezTo>
                    <a:pt x="18469" y="15756"/>
                    <a:pt x="20327" y="15242"/>
                    <a:pt x="21600" y="14373"/>
                  </a:cubicBezTo>
                  <a:lnTo>
                    <a:pt x="21600" y="20455"/>
                  </a:lnTo>
                  <a:cubicBezTo>
                    <a:pt x="19477" y="21245"/>
                    <a:pt x="17142" y="21600"/>
                    <a:pt x="14807" y="21600"/>
                  </a:cubicBezTo>
                  <a:cubicBezTo>
                    <a:pt x="6740" y="21600"/>
                    <a:pt x="0" y="17138"/>
                    <a:pt x="0" y="11017"/>
                  </a:cubicBezTo>
                  <a:cubicBezTo>
                    <a:pt x="0" y="4502"/>
                    <a:pt x="6688" y="0"/>
                    <a:pt x="15231" y="0"/>
                  </a:cubicBezTo>
                  <a:cubicBezTo>
                    <a:pt x="17460" y="0"/>
                    <a:pt x="19689" y="395"/>
                    <a:pt x="21600" y="1184"/>
                  </a:cubicBezTo>
                  <a:lnTo>
                    <a:pt x="21600" y="7266"/>
                  </a:lnTo>
                  <a:close/>
                  <a:moveTo>
                    <a:pt x="21600" y="7266"/>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60" name="AutoShape 33"/>
            <p:cNvSpPr>
              <a:spLocks/>
            </p:cNvSpPr>
            <p:nvPr/>
          </p:nvSpPr>
          <p:spPr bwMode="black">
            <a:xfrm>
              <a:off x="1551929" y="6486755"/>
              <a:ext cx="139654" cy="127801"/>
            </a:xfrm>
            <a:custGeom>
              <a:avLst/>
              <a:gdLst/>
              <a:ahLst/>
              <a:cxnLst/>
              <a:rect l="0" t="0" r="r" b="b"/>
              <a:pathLst>
                <a:path w="21600" h="21600">
                  <a:moveTo>
                    <a:pt x="6791" y="10820"/>
                  </a:moveTo>
                  <a:cubicBezTo>
                    <a:pt x="6791" y="13386"/>
                    <a:pt x="8344" y="15361"/>
                    <a:pt x="11017" y="15361"/>
                  </a:cubicBezTo>
                  <a:cubicBezTo>
                    <a:pt x="13690" y="15361"/>
                    <a:pt x="15243" y="13386"/>
                    <a:pt x="15243" y="10820"/>
                  </a:cubicBezTo>
                  <a:cubicBezTo>
                    <a:pt x="15243" y="8331"/>
                    <a:pt x="13690" y="6239"/>
                    <a:pt x="11017" y="6239"/>
                  </a:cubicBezTo>
                  <a:cubicBezTo>
                    <a:pt x="8344" y="6239"/>
                    <a:pt x="6791" y="8332"/>
                    <a:pt x="6791" y="10820"/>
                  </a:cubicBezTo>
                  <a:moveTo>
                    <a:pt x="21600" y="20928"/>
                  </a:moveTo>
                  <a:lnTo>
                    <a:pt x="15025" y="20928"/>
                  </a:lnTo>
                  <a:lnTo>
                    <a:pt x="15025" y="18678"/>
                  </a:lnTo>
                  <a:lnTo>
                    <a:pt x="14954" y="18678"/>
                  </a:lnTo>
                  <a:cubicBezTo>
                    <a:pt x="13798" y="20691"/>
                    <a:pt x="11522" y="21600"/>
                    <a:pt x="9355" y="21600"/>
                  </a:cubicBezTo>
                  <a:cubicBezTo>
                    <a:pt x="3865" y="21600"/>
                    <a:pt x="0" y="16585"/>
                    <a:pt x="0" y="10780"/>
                  </a:cubicBezTo>
                  <a:cubicBezTo>
                    <a:pt x="0" y="4975"/>
                    <a:pt x="3793" y="0"/>
                    <a:pt x="9283" y="0"/>
                  </a:cubicBezTo>
                  <a:cubicBezTo>
                    <a:pt x="11414" y="0"/>
                    <a:pt x="13653" y="869"/>
                    <a:pt x="15025" y="2646"/>
                  </a:cubicBezTo>
                  <a:lnTo>
                    <a:pt x="15025" y="671"/>
                  </a:lnTo>
                  <a:lnTo>
                    <a:pt x="21600" y="671"/>
                  </a:lnTo>
                  <a:lnTo>
                    <a:pt x="21600" y="20928"/>
                  </a:lnTo>
                  <a:close/>
                  <a:moveTo>
                    <a:pt x="21600" y="20928"/>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61" name="AutoShape 34"/>
            <p:cNvSpPr>
              <a:spLocks/>
            </p:cNvSpPr>
            <p:nvPr/>
          </p:nvSpPr>
          <p:spPr bwMode="black">
            <a:xfrm>
              <a:off x="331633" y="6327776"/>
              <a:ext cx="56171" cy="56428"/>
            </a:xfrm>
            <a:custGeom>
              <a:avLst/>
              <a:gdLst/>
              <a:ahLst/>
              <a:cxnLst/>
              <a:rect l="0" t="0" r="r" b="b"/>
              <a:pathLst>
                <a:path w="21600" h="21600">
                  <a:moveTo>
                    <a:pt x="21600" y="10802"/>
                  </a:moveTo>
                  <a:cubicBezTo>
                    <a:pt x="21600" y="16731"/>
                    <a:pt x="16729" y="21600"/>
                    <a:pt x="10798" y="21600"/>
                  </a:cubicBezTo>
                  <a:cubicBezTo>
                    <a:pt x="4869" y="21600"/>
                    <a:pt x="0" y="16731"/>
                    <a:pt x="0" y="10802"/>
                  </a:cubicBezTo>
                  <a:cubicBezTo>
                    <a:pt x="0" y="4872"/>
                    <a:pt x="4869" y="0"/>
                    <a:pt x="10798" y="0"/>
                  </a:cubicBezTo>
                  <a:cubicBezTo>
                    <a:pt x="16729" y="0"/>
                    <a:pt x="21600" y="4872"/>
                    <a:pt x="21600" y="10802"/>
                  </a:cubicBez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62" name="AutoShape 35"/>
            <p:cNvSpPr>
              <a:spLocks/>
            </p:cNvSpPr>
            <p:nvPr/>
          </p:nvSpPr>
          <p:spPr bwMode="black">
            <a:xfrm>
              <a:off x="447066" y="6327776"/>
              <a:ext cx="56171" cy="56428"/>
            </a:xfrm>
            <a:custGeom>
              <a:avLst/>
              <a:gdLst/>
              <a:ahLst/>
              <a:cxnLst/>
              <a:rect l="0" t="0" r="r" b="b"/>
              <a:pathLst>
                <a:path w="21600" h="21600">
                  <a:moveTo>
                    <a:pt x="21600" y="10802"/>
                  </a:moveTo>
                  <a:cubicBezTo>
                    <a:pt x="21600" y="16731"/>
                    <a:pt x="16728" y="21600"/>
                    <a:pt x="10800" y="21600"/>
                  </a:cubicBezTo>
                  <a:cubicBezTo>
                    <a:pt x="4870" y="21600"/>
                    <a:pt x="0" y="16731"/>
                    <a:pt x="0" y="10802"/>
                  </a:cubicBezTo>
                  <a:cubicBezTo>
                    <a:pt x="0" y="4872"/>
                    <a:pt x="4869" y="0"/>
                    <a:pt x="10800" y="0"/>
                  </a:cubicBezTo>
                  <a:cubicBezTo>
                    <a:pt x="16728" y="0"/>
                    <a:pt x="21600" y="4872"/>
                    <a:pt x="21600" y="10802"/>
                  </a:cubicBezTo>
                </a:path>
              </a:pathLst>
            </a:custGeom>
            <a:solidFill>
              <a:schemeClr val="accent1"/>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3" name="AutoShape 36"/>
            <p:cNvSpPr>
              <a:spLocks/>
            </p:cNvSpPr>
            <p:nvPr/>
          </p:nvSpPr>
          <p:spPr bwMode="black">
            <a:xfrm>
              <a:off x="562499" y="6327776"/>
              <a:ext cx="56171" cy="56428"/>
            </a:xfrm>
            <a:custGeom>
              <a:avLst/>
              <a:gdLst/>
              <a:ahLst/>
              <a:cxnLst/>
              <a:rect l="0" t="0" r="r" b="b"/>
              <a:pathLst>
                <a:path w="21600" h="21600">
                  <a:moveTo>
                    <a:pt x="21600" y="10802"/>
                  </a:moveTo>
                  <a:cubicBezTo>
                    <a:pt x="21600" y="16731"/>
                    <a:pt x="16728" y="21600"/>
                    <a:pt x="10799" y="21600"/>
                  </a:cubicBezTo>
                  <a:cubicBezTo>
                    <a:pt x="4869" y="21600"/>
                    <a:pt x="0" y="16731"/>
                    <a:pt x="0" y="10802"/>
                  </a:cubicBezTo>
                  <a:cubicBezTo>
                    <a:pt x="0" y="4872"/>
                    <a:pt x="4869" y="0"/>
                    <a:pt x="10799" y="0"/>
                  </a:cubicBezTo>
                  <a:cubicBezTo>
                    <a:pt x="16728" y="0"/>
                    <a:pt x="21600" y="4872"/>
                    <a:pt x="21600" y="10802"/>
                  </a:cubicBezTo>
                </a:path>
              </a:pathLst>
            </a:custGeom>
            <a:solidFill>
              <a:schemeClr val="accent2"/>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4" name="AutoShape 37"/>
            <p:cNvSpPr>
              <a:spLocks/>
            </p:cNvSpPr>
            <p:nvPr/>
          </p:nvSpPr>
          <p:spPr bwMode="black">
            <a:xfrm>
              <a:off x="677934" y="6327776"/>
              <a:ext cx="56171" cy="56428"/>
            </a:xfrm>
            <a:custGeom>
              <a:avLst/>
              <a:gdLst/>
              <a:ahLst/>
              <a:cxnLst/>
              <a:rect l="0" t="0" r="r" b="b"/>
              <a:pathLst>
                <a:path w="21600" h="21600">
                  <a:moveTo>
                    <a:pt x="21600" y="10802"/>
                  </a:moveTo>
                  <a:cubicBezTo>
                    <a:pt x="21600" y="16731"/>
                    <a:pt x="16729" y="21600"/>
                    <a:pt x="10798" y="21600"/>
                  </a:cubicBezTo>
                  <a:cubicBezTo>
                    <a:pt x="4871" y="21600"/>
                    <a:pt x="0" y="16731"/>
                    <a:pt x="0" y="10802"/>
                  </a:cubicBezTo>
                  <a:cubicBezTo>
                    <a:pt x="0" y="4872"/>
                    <a:pt x="4870" y="0"/>
                    <a:pt x="10798" y="0"/>
                  </a:cubicBezTo>
                  <a:cubicBezTo>
                    <a:pt x="16729" y="0"/>
                    <a:pt x="21600" y="4872"/>
                    <a:pt x="21600" y="10802"/>
                  </a:cubicBezTo>
                </a:path>
              </a:pathLst>
            </a:custGeom>
            <a:solidFill>
              <a:schemeClr val="accent3"/>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5" name="AutoShape 38"/>
            <p:cNvSpPr>
              <a:spLocks/>
            </p:cNvSpPr>
            <p:nvPr/>
          </p:nvSpPr>
          <p:spPr bwMode="black">
            <a:xfrm>
              <a:off x="793367" y="6327776"/>
              <a:ext cx="56171" cy="56428"/>
            </a:xfrm>
            <a:custGeom>
              <a:avLst/>
              <a:gdLst/>
              <a:ahLst/>
              <a:cxnLst/>
              <a:rect l="0" t="0" r="r" b="b"/>
              <a:pathLst>
                <a:path w="21600" h="21600">
                  <a:moveTo>
                    <a:pt x="21600" y="10802"/>
                  </a:moveTo>
                  <a:cubicBezTo>
                    <a:pt x="21600" y="16731"/>
                    <a:pt x="16729" y="21600"/>
                    <a:pt x="10799" y="21600"/>
                  </a:cubicBezTo>
                  <a:cubicBezTo>
                    <a:pt x="4869" y="21600"/>
                    <a:pt x="0" y="16731"/>
                    <a:pt x="0" y="10802"/>
                  </a:cubicBezTo>
                  <a:cubicBezTo>
                    <a:pt x="0" y="4872"/>
                    <a:pt x="4869" y="0"/>
                    <a:pt x="10799" y="0"/>
                  </a:cubicBezTo>
                  <a:cubicBezTo>
                    <a:pt x="16729" y="0"/>
                    <a:pt x="21600" y="4872"/>
                    <a:pt x="21600" y="10802"/>
                  </a:cubicBezTo>
                </a:path>
              </a:pathLst>
            </a:custGeom>
            <a:solidFill>
              <a:schemeClr val="accent1"/>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6" name="AutoShape 39"/>
            <p:cNvSpPr>
              <a:spLocks/>
            </p:cNvSpPr>
            <p:nvPr/>
          </p:nvSpPr>
          <p:spPr bwMode="black">
            <a:xfrm>
              <a:off x="908800" y="6327776"/>
              <a:ext cx="56171" cy="56428"/>
            </a:xfrm>
            <a:custGeom>
              <a:avLst/>
              <a:gdLst/>
              <a:ahLst/>
              <a:cxnLst/>
              <a:rect l="0" t="0" r="r" b="b"/>
              <a:pathLst>
                <a:path w="21600" h="21600">
                  <a:moveTo>
                    <a:pt x="21600" y="10802"/>
                  </a:moveTo>
                  <a:cubicBezTo>
                    <a:pt x="21600" y="16731"/>
                    <a:pt x="16729" y="21600"/>
                    <a:pt x="10799" y="21600"/>
                  </a:cubicBezTo>
                  <a:cubicBezTo>
                    <a:pt x="4870" y="21600"/>
                    <a:pt x="0" y="16731"/>
                    <a:pt x="0" y="10802"/>
                  </a:cubicBezTo>
                  <a:cubicBezTo>
                    <a:pt x="0" y="4872"/>
                    <a:pt x="4869" y="0"/>
                    <a:pt x="10799" y="0"/>
                  </a:cubicBezTo>
                  <a:cubicBezTo>
                    <a:pt x="16729" y="0"/>
                    <a:pt x="21600" y="4872"/>
                    <a:pt x="21600" y="10802"/>
                  </a:cubicBezTo>
                </a:path>
              </a:pathLst>
            </a:custGeom>
            <a:solidFill>
              <a:schemeClr val="accent2"/>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7" name="AutoShape 40"/>
            <p:cNvSpPr>
              <a:spLocks/>
            </p:cNvSpPr>
            <p:nvPr/>
          </p:nvSpPr>
          <p:spPr bwMode="black">
            <a:xfrm>
              <a:off x="1026295" y="6327776"/>
              <a:ext cx="56171" cy="56428"/>
            </a:xfrm>
            <a:custGeom>
              <a:avLst/>
              <a:gdLst/>
              <a:ahLst/>
              <a:cxnLst/>
              <a:rect l="0" t="0" r="r" b="b"/>
              <a:pathLst>
                <a:path w="21600" h="21600">
                  <a:moveTo>
                    <a:pt x="21600" y="10802"/>
                  </a:moveTo>
                  <a:cubicBezTo>
                    <a:pt x="21600" y="16731"/>
                    <a:pt x="16729" y="21600"/>
                    <a:pt x="10800" y="21600"/>
                  </a:cubicBezTo>
                  <a:cubicBezTo>
                    <a:pt x="4869" y="21600"/>
                    <a:pt x="0" y="16731"/>
                    <a:pt x="0" y="10802"/>
                  </a:cubicBezTo>
                  <a:cubicBezTo>
                    <a:pt x="0" y="4872"/>
                    <a:pt x="4869" y="0"/>
                    <a:pt x="10800" y="0"/>
                  </a:cubicBezTo>
                  <a:cubicBezTo>
                    <a:pt x="16729" y="0"/>
                    <a:pt x="21600" y="4872"/>
                    <a:pt x="21600" y="10802"/>
                  </a:cubicBezTo>
                </a:path>
              </a:pathLst>
            </a:custGeom>
            <a:solidFill>
              <a:schemeClr val="accent1"/>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8" name="AutoShape 41"/>
            <p:cNvSpPr>
              <a:spLocks/>
            </p:cNvSpPr>
            <p:nvPr/>
          </p:nvSpPr>
          <p:spPr bwMode="black">
            <a:xfrm>
              <a:off x="1257161" y="6327776"/>
              <a:ext cx="56171" cy="56428"/>
            </a:xfrm>
            <a:custGeom>
              <a:avLst/>
              <a:gdLst/>
              <a:ahLst/>
              <a:cxnLst/>
              <a:rect l="0" t="0" r="r" b="b"/>
              <a:pathLst>
                <a:path w="21600" h="21600">
                  <a:moveTo>
                    <a:pt x="21600" y="10802"/>
                  </a:moveTo>
                  <a:cubicBezTo>
                    <a:pt x="21600" y="16731"/>
                    <a:pt x="16729" y="21600"/>
                    <a:pt x="10799" y="21600"/>
                  </a:cubicBezTo>
                  <a:cubicBezTo>
                    <a:pt x="4870" y="21600"/>
                    <a:pt x="0" y="16731"/>
                    <a:pt x="0" y="10802"/>
                  </a:cubicBezTo>
                  <a:cubicBezTo>
                    <a:pt x="0" y="4872"/>
                    <a:pt x="4870" y="0"/>
                    <a:pt x="10799" y="0"/>
                  </a:cubicBezTo>
                  <a:cubicBezTo>
                    <a:pt x="16729" y="0"/>
                    <a:pt x="21600" y="4872"/>
                    <a:pt x="21600" y="10802"/>
                  </a:cubicBezTo>
                </a:path>
              </a:pathLst>
            </a:custGeom>
            <a:solidFill>
              <a:schemeClr val="accent2"/>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9" name="AutoShape 42"/>
            <p:cNvSpPr>
              <a:spLocks/>
            </p:cNvSpPr>
            <p:nvPr/>
          </p:nvSpPr>
          <p:spPr bwMode="black">
            <a:xfrm>
              <a:off x="1141728" y="6327776"/>
              <a:ext cx="56171" cy="56428"/>
            </a:xfrm>
            <a:custGeom>
              <a:avLst/>
              <a:gdLst/>
              <a:ahLst/>
              <a:cxnLst/>
              <a:rect l="0" t="0" r="r" b="b"/>
              <a:pathLst>
                <a:path w="21600" h="21600">
                  <a:moveTo>
                    <a:pt x="21600" y="10802"/>
                  </a:moveTo>
                  <a:cubicBezTo>
                    <a:pt x="21600" y="16731"/>
                    <a:pt x="16728" y="21600"/>
                    <a:pt x="10798" y="21600"/>
                  </a:cubicBezTo>
                  <a:cubicBezTo>
                    <a:pt x="4869" y="21600"/>
                    <a:pt x="0" y="16731"/>
                    <a:pt x="0" y="10802"/>
                  </a:cubicBezTo>
                  <a:cubicBezTo>
                    <a:pt x="0" y="4872"/>
                    <a:pt x="4869" y="0"/>
                    <a:pt x="10798" y="0"/>
                  </a:cubicBezTo>
                  <a:cubicBezTo>
                    <a:pt x="16728" y="0"/>
                    <a:pt x="21600" y="4872"/>
                    <a:pt x="21600" y="10802"/>
                  </a:cubicBezTo>
                </a:path>
              </a:pathLst>
            </a:custGeom>
            <a:solidFill>
              <a:schemeClr val="accent3"/>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70" name="AutoShape 43"/>
            <p:cNvSpPr>
              <a:spLocks/>
            </p:cNvSpPr>
            <p:nvPr/>
          </p:nvSpPr>
          <p:spPr bwMode="black">
            <a:xfrm>
              <a:off x="1372595" y="6327776"/>
              <a:ext cx="56171" cy="56428"/>
            </a:xfrm>
            <a:custGeom>
              <a:avLst/>
              <a:gdLst/>
              <a:ahLst/>
              <a:cxnLst/>
              <a:rect l="0" t="0" r="r" b="b"/>
              <a:pathLst>
                <a:path w="21600" h="21600">
                  <a:moveTo>
                    <a:pt x="21600" y="10802"/>
                  </a:moveTo>
                  <a:cubicBezTo>
                    <a:pt x="21600" y="16731"/>
                    <a:pt x="16728" y="21600"/>
                    <a:pt x="10800" y="21600"/>
                  </a:cubicBezTo>
                  <a:cubicBezTo>
                    <a:pt x="4868" y="21600"/>
                    <a:pt x="0" y="16731"/>
                    <a:pt x="0" y="10802"/>
                  </a:cubicBezTo>
                  <a:cubicBezTo>
                    <a:pt x="0" y="4872"/>
                    <a:pt x="4868" y="0"/>
                    <a:pt x="10800" y="0"/>
                  </a:cubicBezTo>
                  <a:cubicBezTo>
                    <a:pt x="16729" y="0"/>
                    <a:pt x="21600" y="4872"/>
                    <a:pt x="21600" y="10802"/>
                  </a:cubicBez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grpSp>
    </p:spTree>
    <p:extLst>
      <p:ext uri="{BB962C8B-B14F-4D97-AF65-F5344CB8AC3E}">
        <p14:creationId xmlns:p14="http://schemas.microsoft.com/office/powerpoint/2010/main" val="4260104618"/>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20040" indent="-320040"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Arial"/>
          <a:ea typeface="ヒラギノ角ゴ Pro W3" charset="0"/>
          <a:cs typeface="Arial"/>
        </a:defRPr>
      </a:lvl1pPr>
      <a:lvl2pPr marL="640080" indent="-320040" algn="l" rtl="0" eaLnBrk="1" fontAlgn="base" hangingPunct="1">
        <a:spcBef>
          <a:spcPct val="0"/>
        </a:spcBef>
        <a:spcAft>
          <a:spcPts val="800"/>
        </a:spcAft>
        <a:buClr>
          <a:schemeClr val="accent1"/>
        </a:buClr>
        <a:buSzPct val="120000"/>
        <a:buFont typeface="Arial"/>
        <a:buChar char="•"/>
        <a:defRPr sz="2200" kern="1200">
          <a:solidFill>
            <a:schemeClr val="tx1"/>
          </a:solidFill>
          <a:latin typeface="Arial"/>
          <a:ea typeface="ヒラギノ角ゴ Pro W3" charset="0"/>
          <a:cs typeface="Arial"/>
        </a:defRPr>
      </a:lvl2pPr>
      <a:lvl3pPr marL="960120" indent="-320040" algn="l" rtl="0" eaLnBrk="1" fontAlgn="base" hangingPunct="1">
        <a:spcBef>
          <a:spcPct val="0"/>
        </a:spcBef>
        <a:spcAft>
          <a:spcPts val="800"/>
        </a:spcAft>
        <a:buClr>
          <a:schemeClr val="accent3"/>
        </a:buClr>
        <a:buSzPct val="120000"/>
        <a:buFont typeface="Arial"/>
        <a:buChar char="•"/>
        <a:defRPr sz="2000" kern="1200">
          <a:solidFill>
            <a:schemeClr val="tx1"/>
          </a:solidFill>
          <a:latin typeface="Arial"/>
          <a:ea typeface="ヒラギノ角ゴ Pro W3" charset="0"/>
          <a:cs typeface="Arial"/>
        </a:defRPr>
      </a:lvl3pPr>
      <a:lvl4pPr marL="1600200" indent="-228600"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7400" indent="-228600"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13" y="6404103"/>
            <a:ext cx="3486150"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1200" b="1">
                <a:solidFill>
                  <a:schemeClr val="accent5"/>
                </a:solidFill>
                <a:latin typeface="Arial" pitchFamily="34" charset="0"/>
                <a:ea typeface="+mn-ea"/>
                <a:cs typeface="+mn-cs"/>
              </a:defRPr>
            </a:lvl1pPr>
          </a:lstStyle>
          <a:p>
            <a:pPr>
              <a:defRPr/>
            </a:pPr>
            <a:r>
              <a:rPr lang="en-US" dirty="0" smtClean="0">
                <a:solidFill>
                  <a:srgbClr val="939598"/>
                </a:solidFill>
              </a:rPr>
              <a:t>Proprietary and Confidential</a:t>
            </a:r>
            <a:endParaRPr lang="en-US" dirty="0">
              <a:solidFill>
                <a:srgbClr val="939598"/>
              </a:solidFill>
            </a:endParaRPr>
          </a:p>
        </p:txBody>
      </p:sp>
      <p:sp>
        <p:nvSpPr>
          <p:cNvPr id="9220" name="Title Placeholder 1"/>
          <p:cNvSpPr>
            <a:spLocks noGrp="1"/>
          </p:cNvSpPr>
          <p:nvPr>
            <p:ph type="title"/>
          </p:nvPr>
        </p:nvSpPr>
        <p:spPr bwMode="auto">
          <a:xfrm>
            <a:off x="341313"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116" y="6396039"/>
            <a:ext cx="320675" cy="290512"/>
          </a:xfrm>
          <a:prstGeom prst="rect">
            <a:avLst/>
          </a:prstGeom>
        </p:spPr>
        <p:txBody>
          <a:bodyPr vert="horz" wrap="square" lIns="0" tIns="45720" rIns="0" bIns="45720" numCol="1" anchor="b" anchorCtr="0" compatLnSpc="1">
            <a:prstTxWarp prst="textNoShape">
              <a:avLst/>
            </a:prstTxWarp>
          </a:bodyPr>
          <a:lstStyle>
            <a:lvl1pPr algn="r">
              <a:defRPr sz="1000">
                <a:solidFill>
                  <a:srgbClr val="939598"/>
                </a:solidFill>
                <a:cs typeface="Arial" pitchFamily="34" charset="0"/>
              </a:defRPr>
            </a:lvl1pPr>
          </a:lstStyle>
          <a:p>
            <a:fld id="{02A92B93-F6C6-46EE-A309-AC9736FAD5B5}"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13" y="6400765"/>
            <a:ext cx="639762" cy="284163"/>
          </a:xfrm>
          <a:prstGeom prst="rect">
            <a:avLst/>
          </a:prstGeom>
        </p:spPr>
        <p:txBody>
          <a:bodyPr vert="horz" lIns="0" tIns="45720" rIns="0" bIns="45720" rtlCol="0" anchor="b"/>
          <a:lstStyle>
            <a:lvl1pPr algn="r">
              <a:defRPr sz="800">
                <a:solidFill>
                  <a:schemeClr val="accent5"/>
                </a:solidFill>
                <a:latin typeface="Arial"/>
                <a:ea typeface="+mn-ea"/>
                <a:cs typeface="Arial"/>
              </a:defRPr>
            </a:lvl1pPr>
          </a:lstStyle>
          <a:p>
            <a:pPr>
              <a:defRPr/>
            </a:pPr>
            <a:endParaRPr lang="en-US" dirty="0">
              <a:solidFill>
                <a:srgbClr val="939598"/>
              </a:solidFill>
            </a:endParaRPr>
          </a:p>
        </p:txBody>
      </p:sp>
      <p:sp>
        <p:nvSpPr>
          <p:cNvPr id="1031" name="TextBox 1"/>
          <p:cNvSpPr txBox="1">
            <a:spLocks noChangeArrowheads="1"/>
          </p:cNvSpPr>
          <p:nvPr/>
        </p:nvSpPr>
        <p:spPr bwMode="auto">
          <a:xfrm>
            <a:off x="9702800" y="628651"/>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smtClean="0">
              <a:solidFill>
                <a:srgbClr val="000000"/>
              </a:solidFill>
            </a:endParaRPr>
          </a:p>
        </p:txBody>
      </p:sp>
      <p:grpSp>
        <p:nvGrpSpPr>
          <p:cNvPr id="9224" name="Group 60"/>
          <p:cNvGrpSpPr>
            <a:grpSpLocks noChangeAspect="1"/>
          </p:cNvGrpSpPr>
          <p:nvPr/>
        </p:nvGrpSpPr>
        <p:grpSpPr bwMode="auto">
          <a:xfrm>
            <a:off x="317531" y="6334092"/>
            <a:ext cx="1389063" cy="288925"/>
            <a:chOff x="2336800" y="2667000"/>
            <a:chExt cx="3098800" cy="646113"/>
          </a:xfrm>
        </p:grpSpPr>
        <p:sp>
          <p:nvSpPr>
            <p:cNvPr id="9225" name="AutoShape 1"/>
            <p:cNvSpPr>
              <a:spLocks/>
            </p:cNvSpPr>
            <p:nvPr/>
          </p:nvSpPr>
          <p:spPr bwMode="auto">
            <a:xfrm>
              <a:off x="2349500" y="2857500"/>
              <a:ext cx="3086100" cy="455613"/>
            </a:xfrm>
            <a:custGeom>
              <a:avLst/>
              <a:gdLst>
                <a:gd name="T0" fmla="*/ 2147483647 w 21600"/>
                <a:gd name="T1" fmla="*/ 2147483647 h 21599"/>
                <a:gd name="T2" fmla="*/ 2147483647 w 21600"/>
                <a:gd name="T3" fmla="*/ 2147483647 h 21599"/>
                <a:gd name="T4" fmla="*/ 2147483647 w 21600"/>
                <a:gd name="T5" fmla="*/ 2147483647 h 21599"/>
                <a:gd name="T6" fmla="*/ 2147483647 w 21600"/>
                <a:gd name="T7" fmla="*/ 2147483647 h 21599"/>
                <a:gd name="T8" fmla="*/ 2147483647 w 21600"/>
                <a:gd name="T9" fmla="*/ 2147483647 h 21599"/>
                <a:gd name="T10" fmla="*/ 2147483647 w 21600"/>
                <a:gd name="T11" fmla="*/ 2147483647 h 21599"/>
                <a:gd name="T12" fmla="*/ 2147483647 w 21600"/>
                <a:gd name="T13" fmla="*/ 2147483647 h 21599"/>
                <a:gd name="T14" fmla="*/ 2147483647 w 21600"/>
                <a:gd name="T15" fmla="*/ 2147483647 h 21599"/>
                <a:gd name="T16" fmla="*/ 2147483647 w 21600"/>
                <a:gd name="T17" fmla="*/ 2147483647 h 21599"/>
                <a:gd name="T18" fmla="*/ 2147483647 w 21600"/>
                <a:gd name="T19" fmla="*/ 2147483647 h 21599"/>
                <a:gd name="T20" fmla="*/ 2147483647 w 21600"/>
                <a:gd name="T21" fmla="*/ 2147483647 h 21599"/>
                <a:gd name="T22" fmla="*/ 2147483647 w 21600"/>
                <a:gd name="T23" fmla="*/ 0 h 21599"/>
                <a:gd name="T24" fmla="*/ 2147483647 w 21600"/>
                <a:gd name="T25" fmla="*/ 2147483647 h 21599"/>
                <a:gd name="T26" fmla="*/ 2147483647 w 21600"/>
                <a:gd name="T27" fmla="*/ 2147483647 h 21599"/>
                <a:gd name="T28" fmla="*/ 2147483647 w 21600"/>
                <a:gd name="T29" fmla="*/ 2147483647 h 21599"/>
                <a:gd name="T30" fmla="*/ 2147483647 w 21600"/>
                <a:gd name="T31" fmla="*/ 2147483647 h 21599"/>
                <a:gd name="T32" fmla="*/ 2147483647 w 21600"/>
                <a:gd name="T33" fmla="*/ 2147483647 h 21599"/>
                <a:gd name="T34" fmla="*/ 2147483647 w 21600"/>
                <a:gd name="T35" fmla="*/ 2147483647 h 21599"/>
                <a:gd name="T36" fmla="*/ 2147483647 w 21600"/>
                <a:gd name="T37" fmla="*/ 2147483647 h 21599"/>
                <a:gd name="T38" fmla="*/ 2147483647 w 21600"/>
                <a:gd name="T39" fmla="*/ 2147483647 h 21599"/>
                <a:gd name="T40" fmla="*/ 2147483647 w 21600"/>
                <a:gd name="T41" fmla="*/ 2147483647 h 21599"/>
                <a:gd name="T42" fmla="*/ 2147483647 w 21600"/>
                <a:gd name="T43" fmla="*/ 2147483647 h 21599"/>
                <a:gd name="T44" fmla="*/ 2147483647 w 21600"/>
                <a:gd name="T45" fmla="*/ 2147483647 h 21599"/>
                <a:gd name="T46" fmla="*/ 2147483647 w 21600"/>
                <a:gd name="T47" fmla="*/ 2147483647 h 21599"/>
                <a:gd name="T48" fmla="*/ 2147483647 w 21600"/>
                <a:gd name="T49" fmla="*/ 2147483647 h 21599"/>
                <a:gd name="T50" fmla="*/ 2147483647 w 21600"/>
                <a:gd name="T51" fmla="*/ 2147483647 h 21599"/>
                <a:gd name="T52" fmla="*/ 2147483647 w 21600"/>
                <a:gd name="T53" fmla="*/ 2147483647 h 21599"/>
                <a:gd name="T54" fmla="*/ 2147483647 w 21600"/>
                <a:gd name="T55" fmla="*/ 2147483647 h 21599"/>
                <a:gd name="T56" fmla="*/ 2147483647 w 21600"/>
                <a:gd name="T57" fmla="*/ 2147483647 h 21599"/>
                <a:gd name="T58" fmla="*/ 2147483647 w 21600"/>
                <a:gd name="T59" fmla="*/ 2147483647 h 21599"/>
                <a:gd name="T60" fmla="*/ 2147483647 w 21600"/>
                <a:gd name="T61" fmla="*/ 2147483647 h 21599"/>
                <a:gd name="T62" fmla="*/ 2147483647 w 21600"/>
                <a:gd name="T63" fmla="*/ 2147483647 h 21599"/>
                <a:gd name="T64" fmla="*/ 2147483647 w 21600"/>
                <a:gd name="T65" fmla="*/ 2147483647 h 21599"/>
                <a:gd name="T66" fmla="*/ 2147483647 w 21600"/>
                <a:gd name="T67" fmla="*/ 2147483647 h 21599"/>
                <a:gd name="T68" fmla="*/ 2147483647 w 21600"/>
                <a:gd name="T69" fmla="*/ 2147483647 h 21599"/>
                <a:gd name="T70" fmla="*/ 2147483647 w 21600"/>
                <a:gd name="T71" fmla="*/ 2147483647 h 21599"/>
                <a:gd name="T72" fmla="*/ 2147483647 w 21600"/>
                <a:gd name="T73" fmla="*/ 2147483647 h 21599"/>
                <a:gd name="T74" fmla="*/ 2147483647 w 21600"/>
                <a:gd name="T75" fmla="*/ 2147483647 h 21599"/>
                <a:gd name="T76" fmla="*/ 2147483647 w 21600"/>
                <a:gd name="T77" fmla="*/ 2147483647 h 21599"/>
                <a:gd name="T78" fmla="*/ 2147483647 w 21600"/>
                <a:gd name="T79" fmla="*/ 2147483647 h 21599"/>
                <a:gd name="T80" fmla="*/ 2147483647 w 21600"/>
                <a:gd name="T81" fmla="*/ 2147483647 h 21599"/>
                <a:gd name="T82" fmla="*/ 2147483647 w 21600"/>
                <a:gd name="T83" fmla="*/ 2147483647 h 21599"/>
                <a:gd name="T84" fmla="*/ 2147483647 w 21600"/>
                <a:gd name="T85" fmla="*/ 2147483647 h 21599"/>
                <a:gd name="T86" fmla="*/ 2147483647 w 21600"/>
                <a:gd name="T87" fmla="*/ 2147483647 h 21599"/>
                <a:gd name="T88" fmla="*/ 2147483647 w 21600"/>
                <a:gd name="T89" fmla="*/ 2147483647 h 21599"/>
                <a:gd name="T90" fmla="*/ 2147483647 w 21600"/>
                <a:gd name="T91" fmla="*/ 2147483647 h 21599"/>
                <a:gd name="T92" fmla="*/ 2147483647 w 21600"/>
                <a:gd name="T93" fmla="*/ 2147483647 h 21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6" name="AutoShape 2"/>
            <p:cNvSpPr>
              <a:spLocks/>
            </p:cNvSpPr>
            <p:nvPr/>
          </p:nvSpPr>
          <p:spPr bwMode="auto">
            <a:xfrm>
              <a:off x="23368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7" name="AutoShape 3"/>
            <p:cNvSpPr>
              <a:spLocks/>
            </p:cNvSpPr>
            <p:nvPr/>
          </p:nvSpPr>
          <p:spPr bwMode="auto">
            <a:xfrm>
              <a:off x="26035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8" name="AutoShape 4"/>
            <p:cNvSpPr>
              <a:spLocks/>
            </p:cNvSpPr>
            <p:nvPr/>
          </p:nvSpPr>
          <p:spPr bwMode="auto">
            <a:xfrm>
              <a:off x="2870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9" name="AutoShape 5"/>
            <p:cNvSpPr>
              <a:spLocks/>
            </p:cNvSpPr>
            <p:nvPr/>
          </p:nvSpPr>
          <p:spPr bwMode="auto">
            <a:xfrm>
              <a:off x="3124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0" name="AutoShape 6"/>
            <p:cNvSpPr>
              <a:spLocks/>
            </p:cNvSpPr>
            <p:nvPr/>
          </p:nvSpPr>
          <p:spPr bwMode="auto">
            <a:xfrm>
              <a:off x="33909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1" name="AutoShape 7"/>
            <p:cNvSpPr>
              <a:spLocks/>
            </p:cNvSpPr>
            <p:nvPr/>
          </p:nvSpPr>
          <p:spPr bwMode="auto">
            <a:xfrm>
              <a:off x="36576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2" name="AutoShape 8"/>
            <p:cNvSpPr>
              <a:spLocks/>
            </p:cNvSpPr>
            <p:nvPr/>
          </p:nvSpPr>
          <p:spPr bwMode="auto">
            <a:xfrm>
              <a:off x="39243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3" name="AutoShape 9"/>
            <p:cNvSpPr>
              <a:spLocks/>
            </p:cNvSpPr>
            <p:nvPr/>
          </p:nvSpPr>
          <p:spPr bwMode="auto">
            <a:xfrm>
              <a:off x="44450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4" name="AutoShape 10"/>
            <p:cNvSpPr>
              <a:spLocks/>
            </p:cNvSpPr>
            <p:nvPr/>
          </p:nvSpPr>
          <p:spPr bwMode="auto">
            <a:xfrm>
              <a:off x="41783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5" name="AutoShape 11"/>
            <p:cNvSpPr>
              <a:spLocks/>
            </p:cNvSpPr>
            <p:nvPr/>
          </p:nvSpPr>
          <p:spPr bwMode="auto">
            <a:xfrm>
              <a:off x="47117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grpSp>
    </p:spTree>
    <p:extLst>
      <p:ext uri="{BB962C8B-B14F-4D97-AF65-F5344CB8AC3E}">
        <p14:creationId xmlns:p14="http://schemas.microsoft.com/office/powerpoint/2010/main" val="1702295852"/>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088" indent="-319088" algn="l" rtl="0" eaLnBrk="0" fontAlgn="base" hangingPunct="0">
        <a:spcBef>
          <a:spcPct val="0"/>
        </a:spcBef>
        <a:spcAft>
          <a:spcPts val="800"/>
        </a:spcAft>
        <a:buClr>
          <a:schemeClr val="accent2"/>
        </a:buClr>
        <a:buSzPct val="120000"/>
        <a:buFont typeface="Arial" pitchFamily="34" charset="0"/>
        <a:buChar char="•"/>
        <a:defRPr sz="2400" kern="1200">
          <a:solidFill>
            <a:schemeClr val="tx1"/>
          </a:solidFill>
          <a:latin typeface="Arial"/>
          <a:ea typeface="ヒラギノ角ゴ Pro W3" charset="0"/>
          <a:cs typeface="Arial"/>
        </a:defRPr>
      </a:lvl1pPr>
      <a:lvl2pPr marL="639763" indent="-319088" algn="l" rtl="0" eaLnBrk="0" fontAlgn="base" hangingPunct="0">
        <a:spcBef>
          <a:spcPct val="0"/>
        </a:spcBef>
        <a:spcAft>
          <a:spcPts val="800"/>
        </a:spcAft>
        <a:buClr>
          <a:srgbClr val="FFD400"/>
        </a:buClr>
        <a:buSzPct val="120000"/>
        <a:buFont typeface="Arial" pitchFamily="34" charset="0"/>
        <a:buChar char="•"/>
        <a:defRPr sz="2200" kern="1200">
          <a:solidFill>
            <a:schemeClr val="tx1"/>
          </a:solidFill>
          <a:latin typeface="Arial"/>
          <a:ea typeface="ヒラギノ角ゴ Pro W3" charset="0"/>
          <a:cs typeface="Arial"/>
        </a:defRPr>
      </a:lvl2pPr>
      <a:lvl3pPr marL="958850" indent="-319088" algn="l" rtl="0" eaLnBrk="0" fontAlgn="base" hangingPunct="0">
        <a:spcBef>
          <a:spcPct val="0"/>
        </a:spcBef>
        <a:spcAft>
          <a:spcPts val="800"/>
        </a:spcAft>
        <a:buClr>
          <a:schemeClr val="accent1"/>
        </a:buClr>
        <a:buSzPct val="120000"/>
        <a:buFont typeface="Arial" pitchFamily="34" charset="0"/>
        <a:buChar char="•"/>
        <a:defRPr sz="2000" kern="1200">
          <a:solidFill>
            <a:schemeClr val="tx1"/>
          </a:solidFill>
          <a:latin typeface="Arial"/>
          <a:ea typeface="ヒラギノ角ゴ Pro W3" charset="0"/>
          <a:cs typeface="Arial"/>
        </a:defRPr>
      </a:lvl3pPr>
      <a:lvl4pPr marL="1600200" indent="-228600"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7400" indent="-228600" algn="l" rtl="0" eaLnBrk="0" fontAlgn="base" hangingPunct="0">
        <a:spcBef>
          <a:spcPct val="20000"/>
        </a:spcBef>
        <a:spcAft>
          <a:spcPct val="0"/>
        </a:spcAft>
        <a:buClr>
          <a:srgbClr val="669900"/>
        </a:buClr>
        <a:buFont typeface="Arial" pitchFamily="34"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158" y="633381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06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68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74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4976"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42" y="1146707"/>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720" tIns="45360" rIns="181424" bIns="45360"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4" name="TextBox 3"/>
          <p:cNvSpPr txBox="1">
            <a:spLocks/>
          </p:cNvSpPr>
          <p:nvPr userDrawn="1"/>
        </p:nvSpPr>
        <p:spPr>
          <a:xfrm>
            <a:off x="8027338" y="6201739"/>
            <a:ext cx="680064" cy="360516"/>
          </a:xfrm>
          <a:prstGeom prst="rect">
            <a:avLst/>
          </a:prstGeom>
          <a:noFill/>
        </p:spPr>
        <p:txBody>
          <a:bodyPr wrap="none" lIns="0" tIns="0" rIns="0" bIns="0" rtlCol="0">
            <a:noAutofit/>
          </a:bodyPr>
          <a:lstStyle/>
          <a:p>
            <a:pPr defTabSz="907131" fontAlgn="auto">
              <a:spcBef>
                <a:spcPts val="0"/>
              </a:spcBef>
              <a:spcAft>
                <a:spcPts val="0"/>
              </a:spcAft>
            </a:pPr>
            <a:endParaRPr lang="en-US" sz="1300" dirty="0" smtClean="0">
              <a:solidFill>
                <a:srgbClr val="000000"/>
              </a:solidFill>
              <a:latin typeface="Futura Std Book"/>
              <a:ea typeface="ＭＳ Ｐゴシック" pitchFamily="34" charset="-128"/>
              <a:cs typeface="Futura Std Book"/>
            </a:endParaRPr>
          </a:p>
        </p:txBody>
      </p:sp>
      <p:sp>
        <p:nvSpPr>
          <p:cNvPr id="1028" name="Title Placeholder 1"/>
          <p:cNvSpPr>
            <a:spLocks noGrp="1"/>
          </p:cNvSpPr>
          <p:nvPr>
            <p:ph type="title"/>
          </p:nvPr>
        </p:nvSpPr>
        <p:spPr bwMode="auto">
          <a:xfrm>
            <a:off x="341874"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360" rIns="0" bIns="45360" numCol="1" anchor="t" anchorCtr="0" compatLnSpc="1">
            <a:prstTxWarp prst="textNoShape">
              <a:avLst/>
            </a:prstTxWarp>
          </a:bodyPr>
          <a:lstStyle/>
          <a:p>
            <a:pPr lvl="0"/>
            <a:r>
              <a:rPr lang="en-US" smtClean="0"/>
              <a:t>Click to edit Master title style</a:t>
            </a:r>
            <a:endParaRPr lang="en-US" dirty="0"/>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pPr defTabSz="907131" fontAlgn="auto">
              <a:spcBef>
                <a:spcPts val="0"/>
              </a:spcBef>
              <a:spcAft>
                <a:spcPts val="0"/>
              </a:spcAft>
            </a:pPr>
            <a:endParaRPr lang="en-US" dirty="0" smtClean="0">
              <a:solidFill>
                <a:srgbClr val="000000"/>
              </a:solidFill>
              <a:latin typeface="Arial"/>
              <a:ea typeface="ＭＳ Ｐゴシック" pitchFamily="34" charset="-128"/>
            </a:endParaRPr>
          </a:p>
        </p:txBody>
      </p:sp>
      <p:grpSp>
        <p:nvGrpSpPr>
          <p:cNvPr id="9" name="Group 8"/>
          <p:cNvGrpSpPr>
            <a:grpSpLocks noChangeAspect="1"/>
          </p:cNvGrpSpPr>
          <p:nvPr/>
        </p:nvGrpSpPr>
        <p:grpSpPr>
          <a:xfrm>
            <a:off x="338081" y="6237923"/>
            <a:ext cx="1316991" cy="366132"/>
            <a:chOff x="2336800" y="2667000"/>
            <a:chExt cx="3098800" cy="646113"/>
          </a:xfrm>
        </p:grpSpPr>
        <p:sp>
          <p:nvSpPr>
            <p:cNvPr id="10"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1"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2"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4"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5"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6"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7"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8"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9"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0"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3"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88237715"/>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kern="1200">
          <a:solidFill>
            <a:schemeClr val="tx1"/>
          </a:solidFill>
          <a:latin typeface="+mj-lt"/>
          <a:ea typeface="Eurostile" pitchFamily="34" charset="0"/>
          <a:cs typeface="Eurostile" pitchFamily="34"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3562" algn="l" rtl="0" eaLnBrk="1" fontAlgn="base" hangingPunct="1">
        <a:spcBef>
          <a:spcPct val="0"/>
        </a:spcBef>
        <a:spcAft>
          <a:spcPct val="0"/>
        </a:spcAft>
        <a:defRPr sz="3200">
          <a:solidFill>
            <a:srgbClr val="3D3D3D"/>
          </a:solidFill>
          <a:latin typeface="Arial" charset="0"/>
          <a:ea typeface="ヒラギノ角ゴ Pro W3" charset="0"/>
        </a:defRPr>
      </a:lvl6pPr>
      <a:lvl7pPr marL="907131" algn="l" rtl="0" eaLnBrk="1" fontAlgn="base" hangingPunct="1">
        <a:spcBef>
          <a:spcPct val="0"/>
        </a:spcBef>
        <a:spcAft>
          <a:spcPct val="0"/>
        </a:spcAft>
        <a:defRPr sz="3200">
          <a:solidFill>
            <a:srgbClr val="3D3D3D"/>
          </a:solidFill>
          <a:latin typeface="Arial" charset="0"/>
          <a:ea typeface="ヒラギノ角ゴ Pro W3" charset="0"/>
        </a:defRPr>
      </a:lvl7pPr>
      <a:lvl8pPr marL="1360700" algn="l" rtl="0" eaLnBrk="1" fontAlgn="base" hangingPunct="1">
        <a:spcBef>
          <a:spcPct val="0"/>
        </a:spcBef>
        <a:spcAft>
          <a:spcPct val="0"/>
        </a:spcAft>
        <a:defRPr sz="3200">
          <a:solidFill>
            <a:srgbClr val="3D3D3D"/>
          </a:solidFill>
          <a:latin typeface="Arial" charset="0"/>
          <a:ea typeface="ヒラギノ角ゴ Pro W3" charset="0"/>
        </a:defRPr>
      </a:lvl8pPr>
      <a:lvl9pPr marL="1814265"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7484" indent="-317484"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mj-lt"/>
          <a:ea typeface="Eurostile" pitchFamily="34" charset="0"/>
          <a:cs typeface="Arial"/>
        </a:defRPr>
      </a:lvl1pPr>
      <a:lvl2pPr marL="634989" indent="-317484" algn="l" rtl="0" eaLnBrk="1" fontAlgn="base" hangingPunct="1">
        <a:spcBef>
          <a:spcPct val="0"/>
        </a:spcBef>
        <a:spcAft>
          <a:spcPts val="800"/>
        </a:spcAft>
        <a:buClr>
          <a:schemeClr val="accent1"/>
        </a:buClr>
        <a:buSzPct val="120000"/>
        <a:buFont typeface="Arial"/>
        <a:buChar char="•"/>
        <a:defRPr sz="2200" kern="1200">
          <a:solidFill>
            <a:schemeClr val="tx1"/>
          </a:solidFill>
          <a:latin typeface="+mj-lt"/>
          <a:ea typeface="Eurostile" pitchFamily="34" charset="0"/>
          <a:cs typeface="Arial"/>
        </a:defRPr>
      </a:lvl2pPr>
      <a:lvl3pPr marL="952488" indent="-317484" algn="l" rtl="0" eaLnBrk="1" fontAlgn="base" hangingPunct="1">
        <a:spcBef>
          <a:spcPct val="0"/>
        </a:spcBef>
        <a:spcAft>
          <a:spcPts val="800"/>
        </a:spcAft>
        <a:buClr>
          <a:schemeClr val="accent3"/>
        </a:buClr>
        <a:buSzPct val="120000"/>
        <a:buFont typeface="Arial"/>
        <a:buChar char="•"/>
        <a:defRPr sz="2000" kern="1200">
          <a:solidFill>
            <a:schemeClr val="tx1"/>
          </a:solidFill>
          <a:latin typeface="+mj-lt"/>
          <a:ea typeface="Eurostile" pitchFamily="34" charset="0"/>
          <a:cs typeface="Arial"/>
        </a:defRPr>
      </a:lvl3pPr>
      <a:lvl4pPr marL="1587485" indent="-226785"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41051" indent="-226785"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494617" indent="-226785" algn="l" defTabSz="9071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8184" indent="-226785" algn="l" defTabSz="9071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1749" indent="-226785" algn="l" defTabSz="9071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5321" indent="-226785" algn="l" defTabSz="9071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7131" rtl="0" eaLnBrk="1" latinLnBrk="0" hangingPunct="1">
        <a:defRPr sz="1800" kern="1200">
          <a:solidFill>
            <a:schemeClr val="tx1"/>
          </a:solidFill>
          <a:latin typeface="+mn-lt"/>
          <a:ea typeface="+mn-ea"/>
          <a:cs typeface="+mn-cs"/>
        </a:defRPr>
      </a:lvl1pPr>
      <a:lvl2pPr marL="453562" algn="l" defTabSz="907131" rtl="0" eaLnBrk="1" latinLnBrk="0" hangingPunct="1">
        <a:defRPr sz="1800" kern="1200">
          <a:solidFill>
            <a:schemeClr val="tx1"/>
          </a:solidFill>
          <a:latin typeface="+mn-lt"/>
          <a:ea typeface="+mn-ea"/>
          <a:cs typeface="+mn-cs"/>
        </a:defRPr>
      </a:lvl2pPr>
      <a:lvl3pPr marL="907131" algn="l" defTabSz="907131" rtl="0" eaLnBrk="1" latinLnBrk="0" hangingPunct="1">
        <a:defRPr sz="1800" kern="1200">
          <a:solidFill>
            <a:schemeClr val="tx1"/>
          </a:solidFill>
          <a:latin typeface="+mn-lt"/>
          <a:ea typeface="+mn-ea"/>
          <a:cs typeface="+mn-cs"/>
        </a:defRPr>
      </a:lvl3pPr>
      <a:lvl4pPr marL="1360700" algn="l" defTabSz="907131" rtl="0" eaLnBrk="1" latinLnBrk="0" hangingPunct="1">
        <a:defRPr sz="1800" kern="1200">
          <a:solidFill>
            <a:schemeClr val="tx1"/>
          </a:solidFill>
          <a:latin typeface="+mn-lt"/>
          <a:ea typeface="+mn-ea"/>
          <a:cs typeface="+mn-cs"/>
        </a:defRPr>
      </a:lvl4pPr>
      <a:lvl5pPr marL="1814265" algn="l" defTabSz="907131" rtl="0" eaLnBrk="1" latinLnBrk="0" hangingPunct="1">
        <a:defRPr sz="1800" kern="1200">
          <a:solidFill>
            <a:schemeClr val="tx1"/>
          </a:solidFill>
          <a:latin typeface="+mn-lt"/>
          <a:ea typeface="+mn-ea"/>
          <a:cs typeface="+mn-cs"/>
        </a:defRPr>
      </a:lvl5pPr>
      <a:lvl6pPr marL="2267837" algn="l" defTabSz="907131" rtl="0" eaLnBrk="1" latinLnBrk="0" hangingPunct="1">
        <a:defRPr sz="1800" kern="1200">
          <a:solidFill>
            <a:schemeClr val="tx1"/>
          </a:solidFill>
          <a:latin typeface="+mn-lt"/>
          <a:ea typeface="+mn-ea"/>
          <a:cs typeface="+mn-cs"/>
        </a:defRPr>
      </a:lvl6pPr>
      <a:lvl7pPr marL="2721401" algn="l" defTabSz="907131" rtl="0" eaLnBrk="1" latinLnBrk="0" hangingPunct="1">
        <a:defRPr sz="1800" kern="1200">
          <a:solidFill>
            <a:schemeClr val="tx1"/>
          </a:solidFill>
          <a:latin typeface="+mn-lt"/>
          <a:ea typeface="+mn-ea"/>
          <a:cs typeface="+mn-cs"/>
        </a:defRPr>
      </a:lvl7pPr>
      <a:lvl8pPr marL="3174967" algn="l" defTabSz="907131" rtl="0" eaLnBrk="1" latinLnBrk="0" hangingPunct="1">
        <a:defRPr sz="1800" kern="1200">
          <a:solidFill>
            <a:schemeClr val="tx1"/>
          </a:solidFill>
          <a:latin typeface="+mn-lt"/>
          <a:ea typeface="+mn-ea"/>
          <a:cs typeface="+mn-cs"/>
        </a:defRPr>
      </a:lvl8pPr>
      <a:lvl9pPr marL="3628534" algn="l" defTabSz="907131"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06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68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74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4976"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06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68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74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4976"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06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68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74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4976"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06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68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74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4976"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06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68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74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4976"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06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68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74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4976"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06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68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74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4976"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468"/>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1261"/>
            <a:ext cx="9143244" cy="428513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487" y="142877"/>
            <a:ext cx="564356" cy="752475"/>
          </a:xfrm>
          <a:prstGeom prst="rect">
            <a:avLst/>
          </a:prstGeom>
        </p:spPr>
      </p:pic>
    </p:spTree>
    <p:extLst>
      <p:ext uri="{BB962C8B-B14F-4D97-AF65-F5344CB8AC3E}">
        <p14:creationId xmlns:p14="http://schemas.microsoft.com/office/powerpoint/2010/main" val="1854467354"/>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r" defTabSz="457200" rtl="0" eaLnBrk="1" latinLnBrk="0" hangingPunct="1">
        <a:lnSpc>
          <a:spcPct val="80000"/>
        </a:lnSpc>
        <a:spcBef>
          <a:spcPct val="0"/>
        </a:spcBef>
        <a:buNone/>
        <a:defRPr sz="4000" b="1" kern="1200" baseline="0">
          <a:gradFill flip="none" rotWithShape="1">
            <a:gsLst>
              <a:gs pos="0">
                <a:schemeClr val="tx1"/>
              </a:gs>
              <a:gs pos="100000">
                <a:schemeClr val="accent2"/>
              </a:gs>
            </a:gsLst>
            <a:lin ang="16200000" scaled="0"/>
            <a:tileRect/>
          </a:gra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51647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51647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1647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51647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51647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1261"/>
            <a:ext cx="9143244" cy="428513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487" y="142877"/>
            <a:ext cx="564356" cy="752475"/>
          </a:xfrm>
          <a:prstGeom prst="rect">
            <a:avLst/>
          </a:prstGeom>
        </p:spPr>
      </p:pic>
    </p:spTree>
    <p:extLst>
      <p:ext uri="{BB962C8B-B14F-4D97-AF65-F5344CB8AC3E}">
        <p14:creationId xmlns:p14="http://schemas.microsoft.com/office/powerpoint/2010/main" val="1854467354"/>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r" defTabSz="457200" rtl="0" eaLnBrk="1" latinLnBrk="0" hangingPunct="1">
        <a:lnSpc>
          <a:spcPct val="80000"/>
        </a:lnSpc>
        <a:spcBef>
          <a:spcPct val="0"/>
        </a:spcBef>
        <a:buNone/>
        <a:defRPr sz="4000" b="1" kern="1200" baseline="0">
          <a:gradFill flip="none" rotWithShape="1">
            <a:gsLst>
              <a:gs pos="0">
                <a:schemeClr val="tx1"/>
              </a:gs>
              <a:gs pos="100000">
                <a:schemeClr val="accent2"/>
              </a:gs>
            </a:gsLst>
            <a:lin ang="16200000" scaled="0"/>
            <a:tileRect/>
          </a:gra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51647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51647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1647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51647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51647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28600" y="1524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228600" y="1447800"/>
            <a:ext cx="8763000" cy="460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Slide Number Placeholder 1"/>
          <p:cNvSpPr>
            <a:spLocks noGrp="1"/>
          </p:cNvSpPr>
          <p:nvPr>
            <p:ph type="sldNum" sz="quarter" idx="4"/>
          </p:nvPr>
        </p:nvSpPr>
        <p:spPr>
          <a:xfrm>
            <a:off x="8001000" y="6277682"/>
            <a:ext cx="6858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78B13591-DE9E-4E5D-960C-444A9765BF57}" type="slidenum">
              <a:rPr lang="en-US" smtClean="0">
                <a:solidFill>
                  <a:srgbClr val="F8F8F8">
                    <a:tint val="75000"/>
                  </a:srgbClr>
                </a:solidFill>
                <a:latin typeface="Calibri"/>
                <a:cs typeface="Arial" charset="0"/>
              </a:rPr>
              <a:pPr/>
              <a:t>‹#›</a:t>
            </a:fld>
            <a:endParaRPr lang="en-US">
              <a:solidFill>
                <a:srgbClr val="F8F8F8">
                  <a:tint val="75000"/>
                </a:srgbClr>
              </a:solidFill>
              <a:latin typeface="Calibri"/>
              <a:cs typeface="Arial" charset="0"/>
            </a:endParaRPr>
          </a:p>
        </p:txBody>
      </p:sp>
    </p:spTree>
    <p:extLst>
      <p:ext uri="{BB962C8B-B14F-4D97-AF65-F5344CB8AC3E}">
        <p14:creationId xmlns:p14="http://schemas.microsoft.com/office/powerpoint/2010/main" val="1156276050"/>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rtl="0" eaLnBrk="0" fontAlgn="base" hangingPunct="0">
        <a:lnSpc>
          <a:spcPct val="80000"/>
        </a:lnSpc>
        <a:spcBef>
          <a:spcPct val="0"/>
        </a:spcBef>
        <a:spcAft>
          <a:spcPct val="0"/>
        </a:spcAft>
        <a:defRPr sz="2800" b="1" kern="1200">
          <a:solidFill>
            <a:srgbClr val="283446"/>
          </a:solidFill>
          <a:latin typeface="+mj-lt"/>
          <a:ea typeface="+mj-ea"/>
          <a:cs typeface="+mj-cs"/>
        </a:defRPr>
      </a:lvl1pPr>
      <a:lvl2pPr algn="l" rtl="0" eaLnBrk="0" fontAlgn="base" hangingPunct="0">
        <a:lnSpc>
          <a:spcPct val="80000"/>
        </a:lnSpc>
        <a:spcBef>
          <a:spcPct val="0"/>
        </a:spcBef>
        <a:spcAft>
          <a:spcPct val="0"/>
        </a:spcAft>
        <a:defRPr sz="2800" b="1">
          <a:solidFill>
            <a:schemeClr val="tx1"/>
          </a:solidFill>
          <a:latin typeface="Calibri" pitchFamily="34" charset="0"/>
        </a:defRPr>
      </a:lvl2pPr>
      <a:lvl3pPr algn="l" rtl="0" eaLnBrk="0" fontAlgn="base" hangingPunct="0">
        <a:lnSpc>
          <a:spcPct val="80000"/>
        </a:lnSpc>
        <a:spcBef>
          <a:spcPct val="0"/>
        </a:spcBef>
        <a:spcAft>
          <a:spcPct val="0"/>
        </a:spcAft>
        <a:defRPr sz="2800" b="1">
          <a:solidFill>
            <a:schemeClr val="tx1"/>
          </a:solidFill>
          <a:latin typeface="Calibri" pitchFamily="34" charset="0"/>
        </a:defRPr>
      </a:lvl3pPr>
      <a:lvl4pPr algn="l" rtl="0" eaLnBrk="0" fontAlgn="base" hangingPunct="0">
        <a:lnSpc>
          <a:spcPct val="80000"/>
        </a:lnSpc>
        <a:spcBef>
          <a:spcPct val="0"/>
        </a:spcBef>
        <a:spcAft>
          <a:spcPct val="0"/>
        </a:spcAft>
        <a:defRPr sz="2800" b="1">
          <a:solidFill>
            <a:schemeClr val="tx1"/>
          </a:solidFill>
          <a:latin typeface="Calibri" pitchFamily="34" charset="0"/>
        </a:defRPr>
      </a:lvl4pPr>
      <a:lvl5pPr algn="l" rtl="0" eaLnBrk="0" fontAlgn="base" hangingPunct="0">
        <a:lnSpc>
          <a:spcPct val="80000"/>
        </a:lnSpc>
        <a:spcBef>
          <a:spcPct val="0"/>
        </a:spcBef>
        <a:spcAft>
          <a:spcPct val="0"/>
        </a:spcAft>
        <a:defRPr sz="2800" b="1">
          <a:solidFill>
            <a:schemeClr val="tx1"/>
          </a:solidFill>
          <a:latin typeface="Calibri" pitchFamily="34" charset="0"/>
        </a:defRPr>
      </a:lvl5pPr>
      <a:lvl6pPr marL="457167" algn="l" rtl="0" eaLnBrk="1" fontAlgn="base" hangingPunct="1">
        <a:spcBef>
          <a:spcPct val="0"/>
        </a:spcBef>
        <a:spcAft>
          <a:spcPct val="0"/>
        </a:spcAft>
        <a:defRPr sz="3200" b="1">
          <a:solidFill>
            <a:schemeClr val="tx1"/>
          </a:solidFill>
          <a:latin typeface="Calibri" pitchFamily="34" charset="0"/>
        </a:defRPr>
      </a:lvl6pPr>
      <a:lvl7pPr marL="914332" algn="l" rtl="0" eaLnBrk="1" fontAlgn="base" hangingPunct="1">
        <a:spcBef>
          <a:spcPct val="0"/>
        </a:spcBef>
        <a:spcAft>
          <a:spcPct val="0"/>
        </a:spcAft>
        <a:defRPr sz="3200" b="1">
          <a:solidFill>
            <a:schemeClr val="tx1"/>
          </a:solidFill>
          <a:latin typeface="Calibri" pitchFamily="34" charset="0"/>
        </a:defRPr>
      </a:lvl7pPr>
      <a:lvl8pPr marL="1371498" algn="l" rtl="0" eaLnBrk="1" fontAlgn="base" hangingPunct="1">
        <a:spcBef>
          <a:spcPct val="0"/>
        </a:spcBef>
        <a:spcAft>
          <a:spcPct val="0"/>
        </a:spcAft>
        <a:defRPr sz="3200" b="1">
          <a:solidFill>
            <a:schemeClr val="tx1"/>
          </a:solidFill>
          <a:latin typeface="Calibri" pitchFamily="34" charset="0"/>
        </a:defRPr>
      </a:lvl8pPr>
      <a:lvl9pPr marL="1828664" algn="l" rtl="0" eaLnBrk="1" fontAlgn="base" hangingPunct="1">
        <a:spcBef>
          <a:spcPct val="0"/>
        </a:spcBef>
        <a:spcAft>
          <a:spcPct val="0"/>
        </a:spcAft>
        <a:defRPr sz="3200" b="1">
          <a:solidFill>
            <a:schemeClr val="tx1"/>
          </a:solidFill>
          <a:latin typeface="Calibri" pitchFamily="34" charset="0"/>
        </a:defRPr>
      </a:lvl9pPr>
    </p:titleStyle>
    <p:bodyStyle>
      <a:lvl1pPr marL="342874" indent="-342874" algn="l" rtl="0" eaLnBrk="0" fontAlgn="base" hangingPunct="0">
        <a:lnSpc>
          <a:spcPct val="100000"/>
        </a:lnSpc>
        <a:spcBef>
          <a:spcPts val="300"/>
        </a:spcBef>
        <a:spcAft>
          <a:spcPct val="0"/>
        </a:spcAft>
        <a:buFont typeface="Lucida Sans Unicode" pitchFamily="34" charset="0"/>
        <a:buChar char="∎"/>
        <a:defRPr sz="2800" kern="1200">
          <a:solidFill>
            <a:srgbClr val="283446"/>
          </a:solidFill>
          <a:latin typeface="+mn-lt"/>
          <a:ea typeface="+mn-ea"/>
          <a:cs typeface="+mn-cs"/>
        </a:defRPr>
      </a:lvl1pPr>
      <a:lvl2pPr marL="742895" indent="-285730" algn="l" rtl="0" eaLnBrk="0" fontAlgn="base" hangingPunct="0">
        <a:lnSpc>
          <a:spcPct val="100000"/>
        </a:lnSpc>
        <a:spcBef>
          <a:spcPts val="300"/>
        </a:spcBef>
        <a:spcAft>
          <a:spcPct val="0"/>
        </a:spcAft>
        <a:buSzPct val="75000"/>
        <a:buFont typeface="Wingdings" pitchFamily="2" charset="2"/>
        <a:buChar char="q"/>
        <a:defRPr sz="2400" kern="1200">
          <a:solidFill>
            <a:srgbClr val="283446"/>
          </a:solidFill>
          <a:latin typeface="+mn-lt"/>
          <a:ea typeface="+mn-ea"/>
          <a:cs typeface="+mn-cs"/>
        </a:defRPr>
      </a:lvl2pPr>
      <a:lvl3pPr marL="1142914" indent="-228584" algn="l" rtl="0" eaLnBrk="0" fontAlgn="base" hangingPunct="0">
        <a:lnSpc>
          <a:spcPct val="100000"/>
        </a:lnSpc>
        <a:spcBef>
          <a:spcPts val="300"/>
        </a:spcBef>
        <a:spcAft>
          <a:spcPct val="0"/>
        </a:spcAft>
        <a:buFont typeface="Wingdings" pitchFamily="2" charset="2"/>
        <a:buChar char="§"/>
        <a:defRPr sz="2200" kern="1200">
          <a:solidFill>
            <a:srgbClr val="283446"/>
          </a:solidFill>
          <a:latin typeface="+mn-lt"/>
          <a:ea typeface="+mn-ea"/>
          <a:cs typeface="+mn-cs"/>
        </a:defRPr>
      </a:lvl3pPr>
      <a:lvl4pPr marL="1600080" indent="-228584" algn="l" rtl="0" eaLnBrk="0" fontAlgn="base" hangingPunct="0">
        <a:lnSpc>
          <a:spcPct val="100000"/>
        </a:lnSpc>
        <a:spcBef>
          <a:spcPts val="300"/>
        </a:spcBef>
        <a:spcAft>
          <a:spcPct val="0"/>
        </a:spcAft>
        <a:buFont typeface="Lucida Sans Unicode" pitchFamily="34" charset="0"/>
        <a:buChar char="▻"/>
        <a:defRPr sz="2000" kern="1200">
          <a:solidFill>
            <a:srgbClr val="283446"/>
          </a:solidFill>
          <a:latin typeface="+mn-lt"/>
          <a:ea typeface="+mn-ea"/>
          <a:cs typeface="+mn-cs"/>
        </a:defRPr>
      </a:lvl4pPr>
      <a:lvl5pPr marL="2057247" indent="-228584" algn="l" rtl="0" eaLnBrk="0" fontAlgn="base" hangingPunct="0">
        <a:lnSpc>
          <a:spcPct val="100000"/>
        </a:lnSpc>
        <a:spcBef>
          <a:spcPts val="300"/>
        </a:spcBef>
        <a:spcAft>
          <a:spcPct val="0"/>
        </a:spcAft>
        <a:buFont typeface="Lucida Sans Unicode" pitchFamily="34" charset="0"/>
        <a:buChar char="▹"/>
        <a:defRPr sz="2000" kern="1200">
          <a:solidFill>
            <a:srgbClr val="283446"/>
          </a:solidFill>
          <a:latin typeface="+mn-lt"/>
          <a:ea typeface="+mn-ea"/>
          <a:cs typeface="+mn-cs"/>
        </a:defRPr>
      </a:lvl5pPr>
      <a:lvl6pPr marL="2514412"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8"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44"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10"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6400800"/>
            <a:ext cx="9144000" cy="457200"/>
          </a:xfrm>
          <a:prstGeom prst="rect">
            <a:avLst/>
          </a:prstGeom>
          <a:solidFill>
            <a:srgbClr val="66AE20"/>
          </a:solidFill>
          <a:ln w="9525">
            <a:noFill/>
            <a:miter lim="800000"/>
            <a:headEnd/>
            <a:tailEnd/>
          </a:ln>
          <a:effectLst/>
        </p:spPr>
        <p:txBody>
          <a:bodyPr wrap="none" anchor="ctr"/>
          <a:lstStyle/>
          <a:p>
            <a:pPr defTabSz="457200" fontAlgn="auto">
              <a:spcBef>
                <a:spcPts val="0"/>
              </a:spcBef>
              <a:spcAft>
                <a:spcPts val="0"/>
              </a:spcAft>
              <a:defRPr/>
            </a:pPr>
            <a:endParaRPr lang="en-US" dirty="0">
              <a:solidFill>
                <a:srgbClr val="000000"/>
              </a:solidFill>
              <a:latin typeface="Verdana"/>
            </a:endParaRPr>
          </a:p>
        </p:txBody>
      </p:sp>
      <p:pic>
        <p:nvPicPr>
          <p:cNvPr id="1027" name="Picture 8" descr="thinBanner"/>
          <p:cNvPicPr>
            <a:picLocks noChangeAspect="1" noChangeArrowheads="1"/>
          </p:cNvPicPr>
          <p:nvPr/>
        </p:nvPicPr>
        <p:blipFill>
          <a:blip r:embed="rId4" cstate="print"/>
          <a:srcRect/>
          <a:stretch>
            <a:fillRect/>
          </a:stretch>
        </p:blipFill>
        <p:spPr bwMode="auto">
          <a:xfrm>
            <a:off x="0" y="1073278"/>
            <a:ext cx="9144000" cy="731839"/>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9906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600">
                <a:solidFill>
                  <a:schemeClr val="bg1"/>
                </a:solidFill>
                <a:latin typeface="+mn-lt"/>
              </a:defRPr>
            </a:lvl1pPr>
          </a:lstStyle>
          <a:p>
            <a:pPr defTabSz="457200">
              <a:defRPr/>
            </a:pPr>
            <a:fld id="{B2C638DF-DA0D-4408-B078-CA4BC7BC046D}" type="datetimeFigureOut">
              <a:rPr lang="en-US" smtClean="0">
                <a:solidFill>
                  <a:srgbClr val="FFFFFF"/>
                </a:solidFill>
              </a:rPr>
              <a:pPr defTabSz="457200">
                <a:defRPr/>
              </a:pPr>
              <a:t>7/10/2018</a:t>
            </a:fld>
            <a:endParaRPr lang="en-US" dirty="0">
              <a:solidFill>
                <a:srgbClr val="FFFFFF"/>
              </a:solidFill>
            </a:endParaRPr>
          </a:p>
        </p:txBody>
      </p:sp>
      <p:sp>
        <p:nvSpPr>
          <p:cNvPr id="1031" name="Rectangle 7"/>
          <p:cNvSpPr>
            <a:spLocks noChangeArrowheads="1"/>
          </p:cNvSpPr>
          <p:nvPr/>
        </p:nvSpPr>
        <p:spPr bwMode="auto">
          <a:xfrm>
            <a:off x="0" y="0"/>
            <a:ext cx="9144000" cy="152400"/>
          </a:xfrm>
          <a:prstGeom prst="rect">
            <a:avLst/>
          </a:prstGeom>
          <a:solidFill>
            <a:srgbClr val="66AE20"/>
          </a:solidFill>
          <a:ln w="9525">
            <a:noFill/>
            <a:miter lim="800000"/>
            <a:headEnd/>
            <a:tailEnd/>
          </a:ln>
          <a:effectLst/>
        </p:spPr>
        <p:txBody>
          <a:bodyPr wrap="none" anchor="ctr"/>
          <a:lstStyle/>
          <a:p>
            <a:pPr defTabSz="457200" fontAlgn="auto">
              <a:spcBef>
                <a:spcPts val="0"/>
              </a:spcBef>
              <a:spcAft>
                <a:spcPts val="0"/>
              </a:spcAft>
              <a:defRPr/>
            </a:pPr>
            <a:endParaRPr lang="en-US" dirty="0">
              <a:solidFill>
                <a:srgbClr val="000000"/>
              </a:solidFill>
              <a:latin typeface="Verdana"/>
            </a:endParaRPr>
          </a:p>
        </p:txBody>
      </p:sp>
      <p:pic>
        <p:nvPicPr>
          <p:cNvPr id="1032" name="Picture 9" descr="VITAlogo"/>
          <p:cNvPicPr>
            <a:picLocks noChangeAspect="1" noChangeArrowheads="1"/>
          </p:cNvPicPr>
          <p:nvPr/>
        </p:nvPicPr>
        <p:blipFill>
          <a:blip r:embed="rId5" cstate="print"/>
          <a:srcRect/>
          <a:stretch>
            <a:fillRect/>
          </a:stretch>
        </p:blipFill>
        <p:spPr bwMode="auto">
          <a:xfrm>
            <a:off x="457200" y="308989"/>
            <a:ext cx="1447800" cy="504825"/>
          </a:xfrm>
          <a:prstGeom prst="rect">
            <a:avLst/>
          </a:prstGeom>
          <a:noFill/>
          <a:ln w="9525">
            <a:noFill/>
            <a:miter lim="800000"/>
            <a:headEnd/>
            <a:tailEnd/>
          </a:ln>
        </p:spPr>
      </p:pic>
      <p:pic>
        <p:nvPicPr>
          <p:cNvPr id="1033" name="Picture 10" descr="VITAtext"/>
          <p:cNvPicPr>
            <a:picLocks noChangeAspect="1" noChangeArrowheads="1"/>
          </p:cNvPicPr>
          <p:nvPr/>
        </p:nvPicPr>
        <p:blipFill>
          <a:blip r:embed="rId6" cstate="print"/>
          <a:srcRect/>
          <a:stretch>
            <a:fillRect/>
          </a:stretch>
        </p:blipFill>
        <p:spPr bwMode="auto">
          <a:xfrm>
            <a:off x="1981200" y="475630"/>
            <a:ext cx="4953000" cy="361951"/>
          </a:xfrm>
          <a:prstGeom prst="rect">
            <a:avLst/>
          </a:prstGeom>
          <a:noFill/>
          <a:ln w="9525">
            <a:noFill/>
            <a:miter lim="800000"/>
            <a:headEnd/>
            <a:tailEnd/>
          </a:ln>
        </p:spPr>
      </p:pic>
      <p:pic>
        <p:nvPicPr>
          <p:cNvPr id="1034" name="Picture 11" descr="stateSeal"/>
          <p:cNvPicPr>
            <a:picLocks noChangeAspect="1" noChangeArrowheads="1"/>
          </p:cNvPicPr>
          <p:nvPr/>
        </p:nvPicPr>
        <p:blipFill>
          <a:blip r:embed="rId7" cstate="print"/>
          <a:srcRect/>
          <a:stretch>
            <a:fillRect/>
          </a:stretch>
        </p:blipFill>
        <p:spPr bwMode="auto">
          <a:xfrm>
            <a:off x="8155002" y="381000"/>
            <a:ext cx="454025" cy="457200"/>
          </a:xfrm>
          <a:prstGeom prst="rect">
            <a:avLst/>
          </a:prstGeom>
          <a:noFill/>
          <a:ln w="9525">
            <a:noFill/>
            <a:miter lim="800000"/>
            <a:headEnd/>
            <a:tailEnd/>
          </a:ln>
        </p:spPr>
      </p:pic>
      <p:sp>
        <p:nvSpPr>
          <p:cNvPr id="1038" name="Rectangle 14"/>
          <p:cNvSpPr>
            <a:spLocks noChangeArrowheads="1"/>
          </p:cNvSpPr>
          <p:nvPr/>
        </p:nvSpPr>
        <p:spPr bwMode="auto">
          <a:xfrm>
            <a:off x="8382001" y="6540468"/>
            <a:ext cx="204788" cy="176213"/>
          </a:xfrm>
          <a:prstGeom prst="rect">
            <a:avLst/>
          </a:prstGeom>
          <a:noFill/>
          <a:ln w="9525">
            <a:noFill/>
            <a:miter lim="800000"/>
            <a:headEnd/>
            <a:tailEnd/>
          </a:ln>
          <a:effectLst/>
        </p:spPr>
        <p:txBody>
          <a:bodyPr wrap="none" anchor="ctr"/>
          <a:lstStyle/>
          <a:p>
            <a:pPr algn="ctr" defTabSz="457200" fontAlgn="auto">
              <a:spcBef>
                <a:spcPts val="0"/>
              </a:spcBef>
              <a:spcAft>
                <a:spcPts val="0"/>
              </a:spcAft>
              <a:defRPr/>
            </a:pPr>
            <a:fld id="{C2CA1506-9BEC-4871-802A-3798C549665F}" type="slidenum">
              <a:rPr lang="en-US" sz="1000">
                <a:solidFill>
                  <a:srgbClr val="FFFFFF"/>
                </a:solidFill>
                <a:latin typeface="Verdana"/>
              </a:rPr>
              <a:pPr algn="ctr" defTabSz="457200" fontAlgn="auto">
                <a:spcBef>
                  <a:spcPts val="0"/>
                </a:spcBef>
                <a:spcAft>
                  <a:spcPts val="0"/>
                </a:spcAft>
                <a:defRPr/>
              </a:pPr>
              <a:t>‹#›</a:t>
            </a:fld>
            <a:endParaRPr lang="en-US" sz="1000" dirty="0">
              <a:solidFill>
                <a:srgbClr val="FFFFFF"/>
              </a:solidFill>
              <a:latin typeface="Verdana"/>
            </a:endParaRPr>
          </a:p>
        </p:txBody>
      </p:sp>
    </p:spTree>
  </p:cSld>
  <p:clrMap bg1="lt1" tx1="dk1" bg2="lt2" tx2="dk2" accent1="accent1" accent2="accent2" accent3="accent3" accent4="accent4" accent5="accent5" accent6="accent6" hlink="hlink" folHlink="folHlink"/>
  <p:sldLayoutIdLst>
    <p:sldLayoutId id="2147484078" r:id="rId1"/>
    <p:sldLayoutId id="2147484121" r:id="rId2"/>
  </p:sldLayoutIdLst>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03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3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03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3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037"/>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37"/>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034"/>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34"/>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03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3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025"/>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25"/>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01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1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01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1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001"/>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01"/>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99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9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97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7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965"/>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65"/>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95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5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8018" y="6541352"/>
            <a:ext cx="2411875" cy="246221"/>
          </a:xfrm>
          <a:prstGeom prst="rect">
            <a:avLst/>
          </a:prstGeom>
          <a:noFill/>
        </p:spPr>
        <p:txBody>
          <a:bodyPr wrap="square" lIns="0" rIns="0" rtlCol="0" anchor="ctr" anchorCtr="0">
            <a:noAutofit/>
          </a:bodyPr>
          <a:lstStyle/>
          <a:p>
            <a:pPr defTabSz="457200" fontAlgn="auto">
              <a:spcBef>
                <a:spcPts val="0"/>
              </a:spcBef>
              <a:spcAft>
                <a:spcPts val="0"/>
              </a:spcAft>
            </a:pPr>
            <a:r>
              <a:rPr lang="en-GB" sz="600" dirty="0">
                <a:solidFill>
                  <a:prstClr val="black"/>
                </a:solidFill>
                <a:latin typeface="Arial"/>
              </a:rPr>
              <a:t>© 2017 Grant Thornton International Ltd. All rights reserved.</a:t>
            </a:r>
          </a:p>
        </p:txBody>
      </p:sp>
      <p:cxnSp>
        <p:nvCxnSpPr>
          <p:cNvPr id="10" name="Straight Connector 9"/>
          <p:cNvCxnSpPr/>
          <p:nvPr userDrawn="1"/>
        </p:nvCxnSpPr>
        <p:spPr>
          <a:xfrm>
            <a:off x="469643" y="6517112"/>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6" y="479429"/>
            <a:ext cx="8203692" cy="1125005"/>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371" y="1955799"/>
            <a:ext cx="8206318" cy="43053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2" name="Slide Number Placeholder 1"/>
          <p:cNvSpPr>
            <a:spLocks noGrp="1"/>
          </p:cNvSpPr>
          <p:nvPr>
            <p:ph type="sldNum" sz="quarter" idx="4"/>
          </p:nvPr>
        </p:nvSpPr>
        <p:spPr>
          <a:xfrm>
            <a:off x="469370" y="6542259"/>
            <a:ext cx="183600" cy="244800"/>
          </a:xfrm>
          <a:prstGeom prst="rect">
            <a:avLst/>
          </a:prstGeom>
        </p:spPr>
        <p:txBody>
          <a:bodyPr vert="horz" lIns="0" tIns="0" rIns="0" bIns="0" rtlCol="0" anchor="ctr"/>
          <a:lstStyle>
            <a:lvl1pPr algn="l">
              <a:defRPr lang="en-US" sz="600" b="1" kern="1200" smtClean="0">
                <a:solidFill>
                  <a:schemeClr val="tx1"/>
                </a:solidFill>
                <a:latin typeface="+mn-lt"/>
                <a:ea typeface="+mn-ea"/>
                <a:cs typeface="+mn-cs"/>
              </a:defRPr>
            </a:lvl1pPr>
          </a:lstStyle>
          <a:p>
            <a:pPr defTabSz="457200" fontAlgn="auto">
              <a:spcBef>
                <a:spcPts val="0"/>
              </a:spcBef>
              <a:spcAft>
                <a:spcPts val="0"/>
              </a:spcAft>
            </a:pPr>
            <a:fld id="{8917037F-13F4-43B6-99FF-D710FE0C4777}" type="slidenum">
              <a:rPr lang="en-GB">
                <a:solidFill>
                  <a:prstClr val="black"/>
                </a:solidFill>
              </a:rPr>
              <a:pPr defTabSz="457200" fontAlgn="auto">
                <a:spcBef>
                  <a:spcPts val="0"/>
                </a:spcBef>
                <a:spcAft>
                  <a:spcPts val="0"/>
                </a:spcAft>
              </a:pPr>
              <a:t>‹#›</a:t>
            </a:fld>
            <a:endParaRPr lang="en-GB" dirty="0">
              <a:solidFill>
                <a:prstClr val="black"/>
              </a:solidFill>
            </a:endParaRPr>
          </a:p>
        </p:txBody>
      </p:sp>
      <p:pic>
        <p:nvPicPr>
          <p:cNvPr id="4" name="GTLogoNoTag"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5772" y="6405366"/>
            <a:ext cx="1249683" cy="34544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326" y="6452343"/>
            <a:ext cx="1183666" cy="293796"/>
          </a:xfrm>
          <a:prstGeom prst="rect">
            <a:avLst/>
          </a:prstGeom>
        </p:spPr>
      </p:pic>
    </p:spTree>
    <p:extLst>
      <p:ext uri="{BB962C8B-B14F-4D97-AF65-F5344CB8AC3E}">
        <p14:creationId xmlns:p14="http://schemas.microsoft.com/office/powerpoint/2010/main" val="82198238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1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936"/>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36"/>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91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1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90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0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88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88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834"/>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834"/>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812"/>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812"/>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78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78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762"/>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762"/>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736"/>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736"/>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70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70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67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67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64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64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616"/>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616"/>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582"/>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582"/>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54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54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512"/>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512"/>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474"/>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474"/>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8018" y="6541352"/>
            <a:ext cx="2411875" cy="246221"/>
          </a:xfrm>
          <a:prstGeom prst="rect">
            <a:avLst/>
          </a:prstGeom>
          <a:noFill/>
        </p:spPr>
        <p:txBody>
          <a:bodyPr wrap="square" lIns="0" rIns="0" rtlCol="0" anchor="ctr" anchorCtr="0">
            <a:noAutofit/>
          </a:bodyPr>
          <a:lstStyle/>
          <a:p>
            <a:pPr defTabSz="457200" fontAlgn="auto">
              <a:spcBef>
                <a:spcPts val="0"/>
              </a:spcBef>
              <a:spcAft>
                <a:spcPts val="0"/>
              </a:spcAft>
            </a:pPr>
            <a:r>
              <a:rPr lang="en-GB" sz="600" dirty="0">
                <a:solidFill>
                  <a:prstClr val="black"/>
                </a:solidFill>
                <a:latin typeface="Arial"/>
              </a:rPr>
              <a:t>© 2017 Grant Thornton International Ltd. All rights reserved.</a:t>
            </a:r>
          </a:p>
        </p:txBody>
      </p:sp>
      <p:cxnSp>
        <p:nvCxnSpPr>
          <p:cNvPr id="10" name="Straight Connector 9"/>
          <p:cNvCxnSpPr/>
          <p:nvPr userDrawn="1"/>
        </p:nvCxnSpPr>
        <p:spPr>
          <a:xfrm>
            <a:off x="469643" y="6517112"/>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6" y="479429"/>
            <a:ext cx="8203692" cy="1125005"/>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371" y="1955799"/>
            <a:ext cx="8206318" cy="43053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2" name="Slide Number Placeholder 1"/>
          <p:cNvSpPr>
            <a:spLocks noGrp="1"/>
          </p:cNvSpPr>
          <p:nvPr>
            <p:ph type="sldNum" sz="quarter" idx="4"/>
          </p:nvPr>
        </p:nvSpPr>
        <p:spPr>
          <a:xfrm>
            <a:off x="469370" y="6542259"/>
            <a:ext cx="183600" cy="244800"/>
          </a:xfrm>
          <a:prstGeom prst="rect">
            <a:avLst/>
          </a:prstGeom>
        </p:spPr>
        <p:txBody>
          <a:bodyPr vert="horz" lIns="0" tIns="0" rIns="0" bIns="0" rtlCol="0" anchor="ctr"/>
          <a:lstStyle>
            <a:lvl1pPr algn="l">
              <a:defRPr lang="en-US" sz="600" b="1" kern="1200" smtClean="0">
                <a:solidFill>
                  <a:schemeClr val="tx1"/>
                </a:solidFill>
                <a:latin typeface="+mn-lt"/>
                <a:ea typeface="+mn-ea"/>
                <a:cs typeface="+mn-cs"/>
              </a:defRPr>
            </a:lvl1pPr>
          </a:lstStyle>
          <a:p>
            <a:pPr defTabSz="457200" fontAlgn="auto">
              <a:spcBef>
                <a:spcPts val="0"/>
              </a:spcBef>
              <a:spcAft>
                <a:spcPts val="0"/>
              </a:spcAft>
            </a:pPr>
            <a:fld id="{8917037F-13F4-43B6-99FF-D710FE0C4777}" type="slidenum">
              <a:rPr lang="en-GB">
                <a:solidFill>
                  <a:prstClr val="black"/>
                </a:solidFill>
              </a:rPr>
              <a:pPr defTabSz="457200" fontAlgn="auto">
                <a:spcBef>
                  <a:spcPts val="0"/>
                </a:spcBef>
                <a:spcAft>
                  <a:spcPts val="0"/>
                </a:spcAft>
              </a:pPr>
              <a:t>‹#›</a:t>
            </a:fld>
            <a:endParaRPr lang="en-GB" dirty="0">
              <a:solidFill>
                <a:prstClr val="black"/>
              </a:solidFill>
            </a:endParaRPr>
          </a:p>
        </p:txBody>
      </p:sp>
      <p:pic>
        <p:nvPicPr>
          <p:cNvPr id="4" name="GTLogoNoTag"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5772" y="6404889"/>
            <a:ext cx="1249683" cy="34544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326" y="6452343"/>
            <a:ext cx="1183666" cy="293796"/>
          </a:xfrm>
          <a:prstGeom prst="rect">
            <a:avLst/>
          </a:prstGeom>
        </p:spPr>
      </p:pic>
    </p:spTree>
    <p:extLst>
      <p:ext uri="{BB962C8B-B14F-4D97-AF65-F5344CB8AC3E}">
        <p14:creationId xmlns:p14="http://schemas.microsoft.com/office/powerpoint/2010/main" val="82198238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18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436"/>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436"/>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396"/>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396"/>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354"/>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354"/>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312"/>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7/10/2018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312"/>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fontAlgn="auto">
              <a:spcBef>
                <a:spcPts val="0"/>
              </a:spcBef>
              <a:spcAft>
                <a:spcPts val="0"/>
              </a:spcAft>
            </a:pPr>
            <a:fld id="{C30312D4-C5A4-4251-9F8B-14051581AF37}" type="datetime1">
              <a:rPr lang="en-US" smtClean="0">
                <a:solidFill>
                  <a:srgbClr val="895D1D"/>
                </a:solidFill>
                <a:latin typeface="Book Antiqua"/>
              </a:rPr>
              <a:pPr fontAlgn="auto">
                <a:spcBef>
                  <a:spcPts val="0"/>
                </a:spcBef>
                <a:spcAft>
                  <a:spcPts val="0"/>
                </a:spcAft>
              </a:pPr>
              <a:t>7/10/2018</a:t>
            </a:fld>
            <a:endParaRPr lang="en-US">
              <a:solidFill>
                <a:srgbClr val="895D1D"/>
              </a:solidFill>
              <a:latin typeface="Book Antiqua"/>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fontAlgn="auto">
              <a:spcBef>
                <a:spcPts val="0"/>
              </a:spcBef>
              <a:spcAft>
                <a:spcPts val="0"/>
              </a:spcAft>
            </a:pPr>
            <a:r>
              <a:rPr lang="en-US">
                <a:solidFill>
                  <a:srgbClr val="895D1D"/>
                </a:solidFill>
                <a:latin typeface="Book Antiqua"/>
              </a:rPr>
              <a:t>APD</a:t>
            </a: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fontAlgn="auto">
              <a:spcBef>
                <a:spcPts val="0"/>
              </a:spcBef>
              <a:spcAft>
                <a:spcPts val="0"/>
              </a:spcAft>
            </a:pPr>
            <a:fld id="{6F45EAC2-D34B-4298-8139-E48852903297}" type="slidenum">
              <a:rPr lang="en-US" smtClean="0">
                <a:solidFill>
                  <a:srgbClr val="895D1D"/>
                </a:solidFill>
                <a:latin typeface="Book Antiqua"/>
              </a:rPr>
              <a:pPr fontAlgn="auto">
                <a:spcBef>
                  <a:spcPts val="0"/>
                </a:spcBef>
                <a:spcAft>
                  <a:spcPts val="0"/>
                </a:spcAft>
              </a:pPr>
              <a:t>‹#›</a:t>
            </a:fld>
            <a:endParaRPr lang="en-US">
              <a:solidFill>
                <a:srgbClr val="895D1D"/>
              </a:solidFill>
              <a:latin typeface="Book Antiqua"/>
            </a:endParaRPr>
          </a:p>
        </p:txBody>
      </p:sp>
    </p:spTree>
    <p:extLst>
      <p:ext uri="{BB962C8B-B14F-4D97-AF65-F5344CB8AC3E}">
        <p14:creationId xmlns:p14="http://schemas.microsoft.com/office/powerpoint/2010/main" val="4072745805"/>
      </p:ext>
    </p:extLst>
  </p:cSld>
  <p:clrMap bg1="lt1" tx1="dk1" bg2="lt2" tx2="dk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 id="2147485044" r:id="rId6"/>
    <p:sldLayoutId id="2147485045" r:id="rId7"/>
    <p:sldLayoutId id="2147485046" r:id="rId8"/>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fontAlgn="auto">
              <a:spcBef>
                <a:spcPts val="0"/>
              </a:spcBef>
              <a:spcAft>
                <a:spcPts val="0"/>
              </a:spcAft>
            </a:pPr>
            <a:fld id="{56B8454A-E387-4472-91A4-8C4172524995}" type="datetimeFigureOut">
              <a:rPr lang="en-US" smtClean="0">
                <a:solidFill>
                  <a:srgbClr val="895D1D"/>
                </a:solidFill>
                <a:latin typeface="Book Antiqua"/>
              </a:rPr>
              <a:pPr fontAlgn="auto">
                <a:spcBef>
                  <a:spcPts val="0"/>
                </a:spcBef>
                <a:spcAft>
                  <a:spcPts val="0"/>
                </a:spcAft>
              </a:pPr>
              <a:t>7/10/2018</a:t>
            </a:fld>
            <a:endParaRPr lang="en-US" dirty="0">
              <a:solidFill>
                <a:srgbClr val="895D1D"/>
              </a:solidFill>
              <a:latin typeface="Book Antiqua"/>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fontAlgn="auto">
              <a:spcBef>
                <a:spcPts val="0"/>
              </a:spcBef>
              <a:spcAft>
                <a:spcPts val="0"/>
              </a:spcAft>
            </a:pPr>
            <a:endParaRPr lang="en-US" dirty="0">
              <a:solidFill>
                <a:srgbClr val="895D1D"/>
              </a:solidFill>
              <a:latin typeface="Book Antiqua"/>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fontAlgn="auto">
              <a:spcBef>
                <a:spcPts val="0"/>
              </a:spcBef>
              <a:spcAft>
                <a:spcPts val="0"/>
              </a:spcAft>
            </a:pPr>
            <a:fld id="{A7D04C7C-DC4E-4F04-9D16-DA2B8182EA03}" type="slidenum">
              <a:rPr lang="en-US" smtClean="0">
                <a:solidFill>
                  <a:srgbClr val="895D1D"/>
                </a:solidFill>
                <a:latin typeface="Book Antiqua"/>
              </a:rPr>
              <a:pPr fontAlgn="auto">
                <a:spcBef>
                  <a:spcPts val="0"/>
                </a:spcBef>
                <a:spcAft>
                  <a:spcPts val="0"/>
                </a:spcAft>
              </a:pPr>
              <a:t>‹#›</a:t>
            </a:fld>
            <a:endParaRPr lang="en-US" dirty="0">
              <a:solidFill>
                <a:srgbClr val="895D1D"/>
              </a:solidFill>
              <a:latin typeface="Book Antiqua"/>
            </a:endParaRPr>
          </a:p>
        </p:txBody>
      </p:sp>
    </p:spTree>
    <p:extLst>
      <p:ext uri="{BB962C8B-B14F-4D97-AF65-F5344CB8AC3E}">
        <p14:creationId xmlns:p14="http://schemas.microsoft.com/office/powerpoint/2010/main" val="3174536288"/>
      </p:ext>
    </p:extLst>
  </p:cSld>
  <p:clrMap bg1="lt1" tx1="dk1" bg2="lt2" tx2="dk2" accent1="accent1" accent2="accent2" accent3="accent3" accent4="accent4" accent5="accent5" accent6="accent6" hlink="hlink" folHlink="folHlink"/>
  <p:sldLayoutIdLst>
    <p:sldLayoutId id="2147485048" r:id="rId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50"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52"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54"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56"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58"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60"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62"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64"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66"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68"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70"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72"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6400800"/>
            <a:ext cx="9144000" cy="457200"/>
          </a:xfrm>
          <a:prstGeom prst="rect">
            <a:avLst/>
          </a:prstGeom>
          <a:solidFill>
            <a:srgbClr val="66AE20"/>
          </a:solidFill>
          <a:ln w="9525">
            <a:no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Verdana"/>
            </a:endParaRPr>
          </a:p>
        </p:txBody>
      </p:sp>
      <p:pic>
        <p:nvPicPr>
          <p:cNvPr id="1027" name="Picture 8" descr="thinBanner"/>
          <p:cNvPicPr>
            <a:picLocks noChangeAspect="1" noChangeArrowheads="1"/>
          </p:cNvPicPr>
          <p:nvPr/>
        </p:nvPicPr>
        <p:blipFill>
          <a:blip r:embed="rId14" cstate="print"/>
          <a:srcRect/>
          <a:stretch>
            <a:fillRect/>
          </a:stretch>
        </p:blipFill>
        <p:spPr bwMode="auto">
          <a:xfrm>
            <a:off x="0" y="1073278"/>
            <a:ext cx="9144000" cy="731839"/>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9906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46426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fontAlgn="auto">
              <a:spcBef>
                <a:spcPts val="0"/>
              </a:spcBef>
              <a:spcAft>
                <a:spcPts val="0"/>
              </a:spcAft>
            </a:pPr>
            <a:fld id="{F91394C3-B05B-42F8-B615-E95116E59C25}" type="datetimeFigureOut">
              <a:rPr lang="en-US" smtClean="0">
                <a:solidFill>
                  <a:srgbClr val="FFFFFF"/>
                </a:solidFill>
              </a:rPr>
              <a:pPr fontAlgn="auto">
                <a:spcBef>
                  <a:spcPts val="0"/>
                </a:spcBef>
                <a:spcAft>
                  <a:spcPts val="0"/>
                </a:spcAft>
              </a:pPr>
              <a:t>7/10/2018</a:t>
            </a:fld>
            <a:endParaRPr lang="en-US" dirty="0">
              <a:solidFill>
                <a:srgbClr val="FFFFFF"/>
              </a:solidFill>
            </a:endParaRPr>
          </a:p>
        </p:txBody>
      </p:sp>
      <p:sp>
        <p:nvSpPr>
          <p:cNvPr id="1031" name="Rectangle 7"/>
          <p:cNvSpPr>
            <a:spLocks noChangeArrowheads="1"/>
          </p:cNvSpPr>
          <p:nvPr/>
        </p:nvSpPr>
        <p:spPr bwMode="auto">
          <a:xfrm>
            <a:off x="0" y="0"/>
            <a:ext cx="9144000" cy="152400"/>
          </a:xfrm>
          <a:prstGeom prst="rect">
            <a:avLst/>
          </a:prstGeom>
          <a:solidFill>
            <a:srgbClr val="66AE20"/>
          </a:solidFill>
          <a:ln w="9525">
            <a:no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Verdana"/>
            </a:endParaRPr>
          </a:p>
        </p:txBody>
      </p:sp>
      <p:pic>
        <p:nvPicPr>
          <p:cNvPr id="1032" name="Picture 9" descr="VITAlogo"/>
          <p:cNvPicPr>
            <a:picLocks noChangeAspect="1" noChangeArrowheads="1"/>
          </p:cNvPicPr>
          <p:nvPr/>
        </p:nvPicPr>
        <p:blipFill>
          <a:blip r:embed="rId15" cstate="print"/>
          <a:srcRect/>
          <a:stretch>
            <a:fillRect/>
          </a:stretch>
        </p:blipFill>
        <p:spPr bwMode="auto">
          <a:xfrm>
            <a:off x="457200" y="308989"/>
            <a:ext cx="1447800" cy="504825"/>
          </a:xfrm>
          <a:prstGeom prst="rect">
            <a:avLst/>
          </a:prstGeom>
          <a:noFill/>
          <a:ln w="9525">
            <a:noFill/>
            <a:miter lim="800000"/>
            <a:headEnd/>
            <a:tailEnd/>
          </a:ln>
        </p:spPr>
      </p:pic>
      <p:pic>
        <p:nvPicPr>
          <p:cNvPr id="1033" name="Picture 10" descr="VITAtext"/>
          <p:cNvPicPr>
            <a:picLocks noChangeAspect="1" noChangeArrowheads="1"/>
          </p:cNvPicPr>
          <p:nvPr/>
        </p:nvPicPr>
        <p:blipFill>
          <a:blip r:embed="rId16" cstate="print"/>
          <a:srcRect/>
          <a:stretch>
            <a:fillRect/>
          </a:stretch>
        </p:blipFill>
        <p:spPr bwMode="auto">
          <a:xfrm>
            <a:off x="1981200" y="475630"/>
            <a:ext cx="4953000" cy="361951"/>
          </a:xfrm>
          <a:prstGeom prst="rect">
            <a:avLst/>
          </a:prstGeom>
          <a:noFill/>
          <a:ln w="9525">
            <a:noFill/>
            <a:miter lim="800000"/>
            <a:headEnd/>
            <a:tailEnd/>
          </a:ln>
        </p:spPr>
      </p:pic>
      <p:pic>
        <p:nvPicPr>
          <p:cNvPr id="1034" name="Picture 11" descr="stateSeal"/>
          <p:cNvPicPr>
            <a:picLocks noChangeAspect="1" noChangeArrowheads="1"/>
          </p:cNvPicPr>
          <p:nvPr/>
        </p:nvPicPr>
        <p:blipFill>
          <a:blip r:embed="rId17" cstate="print"/>
          <a:srcRect/>
          <a:stretch>
            <a:fillRect/>
          </a:stretch>
        </p:blipFill>
        <p:spPr bwMode="auto">
          <a:xfrm>
            <a:off x="8155002" y="381000"/>
            <a:ext cx="454025" cy="457200"/>
          </a:xfrm>
          <a:prstGeom prst="rect">
            <a:avLst/>
          </a:prstGeom>
          <a:noFill/>
          <a:ln w="9525">
            <a:noFill/>
            <a:miter lim="800000"/>
            <a:headEnd/>
            <a:tailEnd/>
          </a:ln>
        </p:spPr>
      </p:pic>
      <p:sp>
        <p:nvSpPr>
          <p:cNvPr id="1038" name="Rectangle 14"/>
          <p:cNvSpPr>
            <a:spLocks noChangeArrowheads="1"/>
          </p:cNvSpPr>
          <p:nvPr/>
        </p:nvSpPr>
        <p:spPr bwMode="auto">
          <a:xfrm>
            <a:off x="8382001" y="6540468"/>
            <a:ext cx="204788" cy="176213"/>
          </a:xfrm>
          <a:prstGeom prst="rect">
            <a:avLst/>
          </a:prstGeom>
          <a:noFill/>
          <a:ln w="9525">
            <a:noFill/>
            <a:miter lim="800000"/>
            <a:headEnd/>
            <a:tailEnd/>
          </a:ln>
          <a:effectLst/>
        </p:spPr>
        <p:txBody>
          <a:bodyPr wrap="none" anchor="ctr"/>
          <a:lstStyle/>
          <a:p>
            <a:pPr algn="ctr" fontAlgn="auto">
              <a:spcBef>
                <a:spcPts val="0"/>
              </a:spcBef>
              <a:spcAft>
                <a:spcPts val="0"/>
              </a:spcAft>
              <a:defRPr/>
            </a:pPr>
            <a:fld id="{AEEA84AF-5F96-41C2-85FE-8B4ECC357A96}" type="slidenum">
              <a:rPr lang="en-US" sz="1000">
                <a:solidFill>
                  <a:srgbClr val="FFFFFF"/>
                </a:solidFill>
                <a:latin typeface="Verdana"/>
              </a:rPr>
              <a:pPr algn="ctr" fontAlgn="auto">
                <a:spcBef>
                  <a:spcPts val="0"/>
                </a:spcBef>
                <a:spcAft>
                  <a:spcPts val="0"/>
                </a:spcAft>
                <a:defRPr/>
              </a:pPr>
              <a:t>‹#›</a:t>
            </a:fld>
            <a:endParaRPr lang="en-US" sz="1000" dirty="0">
              <a:solidFill>
                <a:srgbClr val="FFFFFF"/>
              </a:solidFill>
              <a:latin typeface="Verdana"/>
            </a:endParaRPr>
          </a:p>
        </p:txBody>
      </p:sp>
    </p:spTree>
    <p:extLst>
      <p:ext uri="{BB962C8B-B14F-4D97-AF65-F5344CB8AC3E}">
        <p14:creationId xmlns:p14="http://schemas.microsoft.com/office/powerpoint/2010/main" val="158211681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74"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76"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78"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80"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82"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84"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27" name="Picture 8" descr="thin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ltLang="en-US">
                <a:solidFill>
                  <a:srgbClr val="FFFFFF"/>
                </a:solidFill>
              </a:rPr>
              <a:t>www.vita.virginia.gov</a:t>
            </a:r>
          </a:p>
        </p:txBody>
      </p:sp>
      <p:sp>
        <p:nvSpPr>
          <p:cNvPr id="1031" name="Rectangle 7"/>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333399"/>
              </a:solidFill>
            </a:endParaRPr>
          </a:p>
        </p:txBody>
      </p:sp>
      <p:pic>
        <p:nvPicPr>
          <p:cNvPr id="1032" name="Picture 9"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tylized text that says Virginia Information Technologies Ag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eal of the Commonw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p:nvSpPr>
        <p:spPr bwMode="auto">
          <a:xfrm>
            <a:off x="8382000" y="6537325"/>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5997CE-BB03-4AB3-A010-493892B12718}"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086"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3" cstate="print"/>
          <a:srcRect/>
          <a:stretch>
            <a:fillRect/>
          </a:stretch>
        </p:blipFill>
        <p:spPr bwMode="auto">
          <a:xfrm>
            <a:off x="0" y="1022353"/>
            <a:ext cx="9145588" cy="730250"/>
          </a:xfrm>
          <a:prstGeom prst="rect">
            <a:avLst/>
          </a:prstGeom>
          <a:noFill/>
          <a:ln w="9525">
            <a:noFill/>
            <a:miter lim="800000"/>
            <a:headEnd/>
            <a:tailEnd/>
          </a:ln>
        </p:spPr>
      </p:pic>
      <p:sp>
        <p:nvSpPr>
          <p:cNvPr id="165891" name="Rectangle 3"/>
          <p:cNvSpPr>
            <a:spLocks noChangeArrowheads="1"/>
          </p:cNvSpPr>
          <p:nvPr/>
        </p:nvSpPr>
        <p:spPr bwMode="auto">
          <a:xfrm>
            <a:off x="0" y="1"/>
            <a:ext cx="9144000" cy="152400"/>
          </a:xfrm>
          <a:prstGeom prst="rect">
            <a:avLst/>
          </a:prstGeom>
          <a:solidFill>
            <a:srgbClr val="63AC1F"/>
          </a:solidFill>
          <a:ln w="0">
            <a:solidFill>
              <a:schemeClr val="tx1"/>
            </a:solidFill>
            <a:miter lim="800000"/>
            <a:headEnd/>
            <a:tailEnd/>
          </a:ln>
          <a:effectLst/>
        </p:spPr>
        <p:txBody>
          <a:bodyPr wrap="none" lIns="90139" tIns="45072" rIns="90139" bIns="45072" anchor="ctr"/>
          <a:lstStyle/>
          <a:p>
            <a:pPr algn="ctr">
              <a:defRPr/>
            </a:pPr>
            <a:endParaRPr lang="en-US" sz="2400" dirty="0">
              <a:solidFill>
                <a:srgbClr val="000000"/>
              </a:solidFill>
              <a:latin typeface="Times" charset="0"/>
            </a:endParaRPr>
          </a:p>
        </p:txBody>
      </p:sp>
      <p:sp>
        <p:nvSpPr>
          <p:cNvPr id="165892" name="Rectangle 4"/>
          <p:cNvSpPr>
            <a:spLocks noChangeArrowheads="1"/>
          </p:cNvSpPr>
          <p:nvPr/>
        </p:nvSpPr>
        <p:spPr bwMode="auto">
          <a:xfrm>
            <a:off x="0" y="152400"/>
            <a:ext cx="9144000" cy="762000"/>
          </a:xfrm>
          <a:prstGeom prst="rect">
            <a:avLst/>
          </a:prstGeom>
          <a:solidFill>
            <a:schemeClr val="bg1"/>
          </a:solidFill>
          <a:ln w="9525">
            <a:noFill/>
            <a:miter lim="800000"/>
            <a:headEnd/>
            <a:tailEnd/>
          </a:ln>
          <a:effectLst/>
        </p:spPr>
        <p:txBody>
          <a:bodyPr wrap="none" lIns="90139" tIns="45072" rIns="90139" bIns="45072" anchor="ctr"/>
          <a:lstStyle/>
          <a:p>
            <a:pPr>
              <a:defRPr/>
            </a:pPr>
            <a:endParaRPr lang="en-US" sz="1400" dirty="0">
              <a:solidFill>
                <a:srgbClr val="000000"/>
              </a:solidFill>
            </a:endParaRPr>
          </a:p>
        </p:txBody>
      </p:sp>
      <p:sp>
        <p:nvSpPr>
          <p:cNvPr id="165893" name="Rectangle 5"/>
          <p:cNvSpPr>
            <a:spLocks noChangeArrowheads="1"/>
          </p:cNvSpPr>
          <p:nvPr/>
        </p:nvSpPr>
        <p:spPr bwMode="auto">
          <a:xfrm>
            <a:off x="0" y="6400800"/>
            <a:ext cx="9144000" cy="457200"/>
          </a:xfrm>
          <a:prstGeom prst="rect">
            <a:avLst/>
          </a:prstGeom>
          <a:solidFill>
            <a:srgbClr val="63AC1F"/>
          </a:solidFill>
          <a:ln w="9525">
            <a:noFill/>
            <a:miter lim="800000"/>
            <a:headEnd/>
            <a:tailEnd/>
          </a:ln>
          <a:effectLst/>
        </p:spPr>
        <p:txBody>
          <a:bodyPr wrap="none" lIns="90139" tIns="45072" rIns="90139" bIns="45072" anchor="ctr"/>
          <a:lstStyle/>
          <a:p>
            <a:pPr algn="ctr">
              <a:defRPr/>
            </a:pPr>
            <a:endParaRPr lang="en-US" sz="2400" dirty="0">
              <a:solidFill>
                <a:srgbClr val="000000"/>
              </a:solidFill>
              <a:latin typeface="Times" charset="0"/>
            </a:endParaRPr>
          </a:p>
        </p:txBody>
      </p:sp>
      <p:sp>
        <p:nvSpPr>
          <p:cNvPr id="2054" name="Rectangle 6"/>
          <p:cNvSpPr>
            <a:spLocks noGrp="1" noChangeArrowheads="1"/>
          </p:cNvSpPr>
          <p:nvPr>
            <p:ph type="body" idx="1"/>
          </p:nvPr>
        </p:nvSpPr>
        <p:spPr bwMode="auto">
          <a:xfrm>
            <a:off x="609605" y="1905000"/>
            <a:ext cx="8153400" cy="4267200"/>
          </a:xfrm>
          <a:prstGeom prst="rect">
            <a:avLst/>
          </a:prstGeom>
          <a:noFill/>
          <a:ln w="9525">
            <a:noFill/>
            <a:miter lim="800000"/>
            <a:headEnd/>
            <a:tailEnd/>
          </a:ln>
        </p:spPr>
        <p:txBody>
          <a:bodyPr vert="horz" wrap="square" lIns="90139" tIns="45072" rIns="90139" bIns="450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895" name="Rectangle 7"/>
          <p:cNvSpPr>
            <a:spLocks noGrp="1" noChangeArrowheads="1"/>
          </p:cNvSpPr>
          <p:nvPr>
            <p:ph type="dt" sz="half" idx="2"/>
          </p:nvPr>
        </p:nvSpPr>
        <p:spPr bwMode="auto">
          <a:xfrm>
            <a:off x="533400" y="6477000"/>
            <a:ext cx="2133600" cy="381000"/>
          </a:xfrm>
          <a:prstGeom prst="rect">
            <a:avLst/>
          </a:prstGeom>
          <a:noFill/>
          <a:ln w="9525">
            <a:noFill/>
            <a:miter lim="800000"/>
            <a:headEnd/>
            <a:tailEnd/>
          </a:ln>
          <a:effectLst/>
        </p:spPr>
        <p:txBody>
          <a:bodyPr vert="horz" wrap="square" lIns="90139" tIns="45072" rIns="90139" bIns="45072" numCol="1" anchor="t" anchorCtr="0" compatLnSpc="1">
            <a:prstTxWarp prst="textNoShape">
              <a:avLst/>
            </a:prstTxWarp>
          </a:bodyPr>
          <a:lstStyle>
            <a:lvl1pPr>
              <a:defRPr>
                <a:solidFill>
                  <a:schemeClr val="bg1"/>
                </a:solidFill>
                <a:latin typeface="+mn-lt"/>
              </a:defRPr>
            </a:lvl1pPr>
          </a:lstStyle>
          <a:p>
            <a:pPr>
              <a:defRPr/>
            </a:pPr>
            <a:endParaRPr lang="en-US" sz="1400" dirty="0">
              <a:solidFill>
                <a:srgbClr val="FFFFFF"/>
              </a:solidFill>
            </a:endParaRPr>
          </a:p>
        </p:txBody>
      </p:sp>
      <p:sp>
        <p:nvSpPr>
          <p:cNvPr id="165896" name="Text Box 8"/>
          <p:cNvSpPr txBox="1">
            <a:spLocks noChangeArrowheads="1"/>
          </p:cNvSpPr>
          <p:nvPr userDrawn="1"/>
        </p:nvSpPr>
        <p:spPr bwMode="auto">
          <a:xfrm>
            <a:off x="3048005" y="228749"/>
            <a:ext cx="5257800" cy="370346"/>
          </a:xfrm>
          <a:prstGeom prst="rect">
            <a:avLst/>
          </a:prstGeom>
          <a:noFill/>
          <a:ln w="9525">
            <a:noFill/>
            <a:miter lim="800000"/>
            <a:headEnd/>
            <a:tailEnd/>
          </a:ln>
          <a:effectLst/>
        </p:spPr>
        <p:txBody>
          <a:bodyPr lIns="90139" tIns="45072" rIns="90139" bIns="45072">
            <a:spAutoFit/>
          </a:bodyPr>
          <a:lstStyle/>
          <a:p>
            <a:pPr>
              <a:spcBef>
                <a:spcPct val="50000"/>
              </a:spcBef>
              <a:defRPr/>
            </a:pPr>
            <a:endParaRPr lang="en-US" dirty="0">
              <a:solidFill>
                <a:srgbClr val="000000"/>
              </a:solidFill>
            </a:endParaRPr>
          </a:p>
        </p:txBody>
      </p:sp>
      <p:sp>
        <p:nvSpPr>
          <p:cNvPr id="165897" name="Rectangle 9"/>
          <p:cNvSpPr>
            <a:spLocks noChangeArrowheads="1"/>
          </p:cNvSpPr>
          <p:nvPr userDrawn="1"/>
        </p:nvSpPr>
        <p:spPr bwMode="auto">
          <a:xfrm>
            <a:off x="8610600" y="6553348"/>
            <a:ext cx="204788" cy="176213"/>
          </a:xfrm>
          <a:prstGeom prst="rect">
            <a:avLst/>
          </a:prstGeom>
          <a:noFill/>
          <a:ln w="9525">
            <a:noFill/>
            <a:miter lim="800000"/>
            <a:headEnd/>
            <a:tailEnd/>
          </a:ln>
          <a:effectLst/>
        </p:spPr>
        <p:txBody>
          <a:bodyPr wrap="none" lIns="90139" tIns="45072" rIns="90139" bIns="45072" anchor="ctr"/>
          <a:lstStyle/>
          <a:p>
            <a:pPr algn="ctr">
              <a:defRPr/>
            </a:pPr>
            <a:fld id="{94D97BE4-4FBD-465A-A36A-BFF09070E373}" type="slidenum">
              <a:rPr lang="en-US" sz="1000">
                <a:solidFill>
                  <a:srgbClr val="FFFFFF"/>
                </a:solidFill>
              </a:rPr>
              <a:pPr algn="ctr">
                <a:defRPr/>
              </a:pPr>
              <a:t>‹#›</a:t>
            </a:fld>
            <a:endParaRPr lang="en-US" sz="1000" dirty="0">
              <a:solidFill>
                <a:srgbClr val="FFFFFF"/>
              </a:solidFill>
            </a:endParaRPr>
          </a:p>
        </p:txBody>
      </p:sp>
      <p:pic>
        <p:nvPicPr>
          <p:cNvPr id="2058" name="Picture 10" descr="VITA logo"/>
          <p:cNvPicPr>
            <a:picLocks noChangeAspect="1" noChangeArrowheads="1"/>
          </p:cNvPicPr>
          <p:nvPr userDrawn="1"/>
        </p:nvPicPr>
        <p:blipFill>
          <a:blip r:embed="rId4" cstate="print"/>
          <a:srcRect/>
          <a:stretch>
            <a:fillRect/>
          </a:stretch>
        </p:blipFill>
        <p:spPr bwMode="auto">
          <a:xfrm>
            <a:off x="515939" y="304804"/>
            <a:ext cx="1465262" cy="509588"/>
          </a:xfrm>
          <a:prstGeom prst="rect">
            <a:avLst/>
          </a:prstGeom>
          <a:noFill/>
          <a:ln w="9525">
            <a:noFill/>
            <a:miter lim="800000"/>
            <a:headEnd/>
            <a:tailEnd/>
          </a:ln>
        </p:spPr>
      </p:pic>
      <p:pic>
        <p:nvPicPr>
          <p:cNvPr id="2059" name="Picture 11" descr="seethrough name"/>
          <p:cNvPicPr>
            <a:picLocks noChangeAspect="1" noChangeArrowheads="1"/>
          </p:cNvPicPr>
          <p:nvPr userDrawn="1"/>
        </p:nvPicPr>
        <p:blipFill>
          <a:blip r:embed="rId5" cstate="print"/>
          <a:srcRect l="11465" t="85471"/>
          <a:stretch>
            <a:fillRect/>
          </a:stretch>
        </p:blipFill>
        <p:spPr bwMode="auto">
          <a:xfrm>
            <a:off x="1981200" y="498623"/>
            <a:ext cx="4629150" cy="339725"/>
          </a:xfrm>
          <a:prstGeom prst="rect">
            <a:avLst/>
          </a:prstGeom>
          <a:noFill/>
          <a:ln w="9525">
            <a:noFill/>
            <a:miter lim="800000"/>
            <a:headEnd/>
            <a:tailEnd/>
          </a:ln>
        </p:spPr>
      </p:pic>
      <p:pic>
        <p:nvPicPr>
          <p:cNvPr id="2060" name="Picture 12"/>
          <p:cNvPicPr>
            <a:picLocks noChangeAspect="1" noChangeArrowheads="1"/>
          </p:cNvPicPr>
          <p:nvPr userDrawn="1"/>
        </p:nvPicPr>
        <p:blipFill>
          <a:blip r:embed="rId6" cstate="print">
            <a:clrChange>
              <a:clrFrom>
                <a:srgbClr val="FFF7CE"/>
              </a:clrFrom>
              <a:clrTo>
                <a:srgbClr val="FFF7CE">
                  <a:alpha val="0"/>
                </a:srgbClr>
              </a:clrTo>
            </a:clrChange>
            <a:lum contrast="6000"/>
          </a:blip>
          <a:srcRect/>
          <a:stretch>
            <a:fillRect/>
          </a:stretch>
        </p:blipFill>
        <p:spPr bwMode="auto">
          <a:xfrm>
            <a:off x="8229748" y="304800"/>
            <a:ext cx="530225" cy="533400"/>
          </a:xfrm>
          <a:prstGeom prst="rect">
            <a:avLst/>
          </a:prstGeom>
          <a:noFill/>
          <a:ln w="9525">
            <a:noFill/>
            <a:miter lim="800000"/>
            <a:headEnd/>
            <a:tailEnd/>
          </a:ln>
        </p:spPr>
      </p:pic>
      <p:sp>
        <p:nvSpPr>
          <p:cNvPr id="165901" name="Text Box 13"/>
          <p:cNvSpPr txBox="1">
            <a:spLocks noChangeArrowheads="1"/>
          </p:cNvSpPr>
          <p:nvPr userDrawn="1"/>
        </p:nvSpPr>
        <p:spPr bwMode="auto">
          <a:xfrm>
            <a:off x="457205" y="990749"/>
            <a:ext cx="8458200" cy="370346"/>
          </a:xfrm>
          <a:prstGeom prst="rect">
            <a:avLst/>
          </a:prstGeom>
          <a:noFill/>
          <a:ln w="9525">
            <a:noFill/>
            <a:miter lim="800000"/>
            <a:headEnd/>
            <a:tailEnd/>
          </a:ln>
          <a:effectLst/>
        </p:spPr>
        <p:txBody>
          <a:bodyPr lIns="90139" tIns="45072" rIns="90139" bIns="45072">
            <a:spAutoFit/>
          </a:bodyPr>
          <a:lstStyle/>
          <a:p>
            <a:pPr>
              <a:spcBef>
                <a:spcPct val="50000"/>
              </a:spcBef>
              <a:defRPr/>
            </a:pPr>
            <a:endParaRPr lang="en-US" dirty="0">
              <a:solidFill>
                <a:srgbClr val="000000"/>
              </a:solidFill>
            </a:endParaRPr>
          </a:p>
        </p:txBody>
      </p:sp>
      <p:sp>
        <p:nvSpPr>
          <p:cNvPr id="165902" name="Text Box 14"/>
          <p:cNvSpPr txBox="1">
            <a:spLocks noChangeArrowheads="1"/>
          </p:cNvSpPr>
          <p:nvPr userDrawn="1"/>
        </p:nvSpPr>
        <p:spPr bwMode="auto">
          <a:xfrm>
            <a:off x="152402" y="7391434"/>
            <a:ext cx="2133600" cy="370346"/>
          </a:xfrm>
          <a:prstGeom prst="rect">
            <a:avLst/>
          </a:prstGeom>
          <a:noFill/>
          <a:ln w="9525">
            <a:noFill/>
            <a:miter lim="800000"/>
            <a:headEnd/>
            <a:tailEnd/>
          </a:ln>
          <a:effectLst/>
        </p:spPr>
        <p:txBody>
          <a:bodyPr lIns="90139" tIns="45072" rIns="90139" bIns="45072">
            <a:spAutoFit/>
          </a:bodyPr>
          <a:lstStyle/>
          <a:p>
            <a:pPr>
              <a:spcBef>
                <a:spcPct val="50000"/>
              </a:spcBef>
              <a:defRPr/>
            </a:pPr>
            <a:endParaRPr lang="en-US" dirty="0">
              <a:solidFill>
                <a:srgbClr val="000000"/>
              </a:solidFill>
            </a:endParaRPr>
          </a:p>
        </p:txBody>
      </p:sp>
      <p:sp>
        <p:nvSpPr>
          <p:cNvPr id="2063" name="Rectangle 16"/>
          <p:cNvSpPr>
            <a:spLocks noGrp="1" noChangeArrowheads="1"/>
          </p:cNvSpPr>
          <p:nvPr>
            <p:ph type="title"/>
          </p:nvPr>
        </p:nvSpPr>
        <p:spPr bwMode="auto">
          <a:xfrm>
            <a:off x="571500" y="990600"/>
            <a:ext cx="8153400" cy="762000"/>
          </a:xfrm>
          <a:prstGeom prst="rect">
            <a:avLst/>
          </a:prstGeom>
          <a:noFill/>
          <a:ln w="9525">
            <a:noFill/>
            <a:miter lim="800000"/>
            <a:headEnd/>
            <a:tailEnd/>
          </a:ln>
        </p:spPr>
        <p:txBody>
          <a:bodyPr vert="horz" wrap="square" lIns="90139" tIns="45072" rIns="90139" bIns="45072"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088" r:id="rId1"/>
  </p:sldLayoutIdLst>
  <p:transition>
    <p:cover dir="rd"/>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0700" algn="l" rtl="0" fontAlgn="base">
        <a:spcBef>
          <a:spcPct val="0"/>
        </a:spcBef>
        <a:spcAft>
          <a:spcPct val="0"/>
        </a:spcAft>
        <a:defRPr sz="3600" b="1">
          <a:solidFill>
            <a:schemeClr val="folHlink"/>
          </a:solidFill>
          <a:latin typeface="Century Gothic" pitchFamily="34" charset="0"/>
        </a:defRPr>
      </a:lvl6pPr>
      <a:lvl7pPr marL="901400" algn="l" rtl="0" fontAlgn="base">
        <a:spcBef>
          <a:spcPct val="0"/>
        </a:spcBef>
        <a:spcAft>
          <a:spcPct val="0"/>
        </a:spcAft>
        <a:defRPr sz="3600" b="1">
          <a:solidFill>
            <a:schemeClr val="folHlink"/>
          </a:solidFill>
          <a:latin typeface="Century Gothic" pitchFamily="34" charset="0"/>
        </a:defRPr>
      </a:lvl7pPr>
      <a:lvl8pPr marL="1352121" algn="l" rtl="0" fontAlgn="base">
        <a:spcBef>
          <a:spcPct val="0"/>
        </a:spcBef>
        <a:spcAft>
          <a:spcPct val="0"/>
        </a:spcAft>
        <a:defRPr sz="3600" b="1">
          <a:solidFill>
            <a:schemeClr val="folHlink"/>
          </a:solidFill>
          <a:latin typeface="Century Gothic" pitchFamily="34" charset="0"/>
        </a:defRPr>
      </a:lvl8pPr>
      <a:lvl9pPr marL="1802791" algn="l" rtl="0" fontAlgn="base">
        <a:spcBef>
          <a:spcPct val="0"/>
        </a:spcBef>
        <a:spcAft>
          <a:spcPct val="0"/>
        </a:spcAft>
        <a:defRPr sz="3600" b="1">
          <a:solidFill>
            <a:schemeClr val="folHlink"/>
          </a:solidFill>
          <a:latin typeface="Century Gothic" pitchFamily="34" charset="0"/>
        </a:defRPr>
      </a:lvl9pPr>
    </p:titleStyle>
    <p:bodyStyle>
      <a:lvl1pPr marL="338038" indent="-338038" algn="l" rtl="0" eaLnBrk="0" fontAlgn="base" hangingPunct="0">
        <a:spcBef>
          <a:spcPct val="20000"/>
        </a:spcBef>
        <a:spcAft>
          <a:spcPct val="0"/>
        </a:spcAft>
        <a:buChar char="•"/>
        <a:defRPr sz="2800">
          <a:solidFill>
            <a:schemeClr val="accent2"/>
          </a:solidFill>
          <a:latin typeface="+mn-lt"/>
          <a:ea typeface="+mn-ea"/>
          <a:cs typeface="+mn-cs"/>
        </a:defRPr>
      </a:lvl1pPr>
      <a:lvl2pPr marL="732392" indent="-281694" algn="l" rtl="0" eaLnBrk="0" fontAlgn="base" hangingPunct="0">
        <a:spcBef>
          <a:spcPct val="20000"/>
        </a:spcBef>
        <a:spcAft>
          <a:spcPct val="0"/>
        </a:spcAft>
        <a:buChar char="–"/>
        <a:defRPr sz="2400">
          <a:solidFill>
            <a:schemeClr val="accent2"/>
          </a:solidFill>
          <a:latin typeface="+mn-lt"/>
        </a:defRPr>
      </a:lvl2pPr>
      <a:lvl3pPr marL="1126743" indent="-225356" algn="l" rtl="0" eaLnBrk="0" fontAlgn="base" hangingPunct="0">
        <a:spcBef>
          <a:spcPct val="20000"/>
        </a:spcBef>
        <a:spcAft>
          <a:spcPct val="0"/>
        </a:spcAft>
        <a:buChar char="•"/>
        <a:defRPr sz="2000">
          <a:solidFill>
            <a:schemeClr val="accent2"/>
          </a:solidFill>
          <a:latin typeface="+mn-lt"/>
        </a:defRPr>
      </a:lvl3pPr>
      <a:lvl4pPr marL="1577443" indent="-225356" algn="l" rtl="0" eaLnBrk="0" fontAlgn="base" hangingPunct="0">
        <a:spcBef>
          <a:spcPct val="20000"/>
        </a:spcBef>
        <a:spcAft>
          <a:spcPct val="0"/>
        </a:spcAft>
        <a:buChar char="–"/>
        <a:defRPr>
          <a:solidFill>
            <a:schemeClr val="accent2"/>
          </a:solidFill>
          <a:latin typeface="+mn-lt"/>
        </a:defRPr>
      </a:lvl4pPr>
      <a:lvl5pPr marL="2028169" indent="-225356" algn="l" rtl="0" eaLnBrk="0" fontAlgn="base" hangingPunct="0">
        <a:spcBef>
          <a:spcPct val="20000"/>
        </a:spcBef>
        <a:spcAft>
          <a:spcPct val="0"/>
        </a:spcAft>
        <a:buChar char="»"/>
        <a:defRPr>
          <a:solidFill>
            <a:schemeClr val="accent2"/>
          </a:solidFill>
          <a:latin typeface="+mn-lt"/>
        </a:defRPr>
      </a:lvl5pPr>
      <a:lvl6pPr marL="2478839" indent="-225356" algn="l" rtl="0" fontAlgn="base">
        <a:spcBef>
          <a:spcPct val="20000"/>
        </a:spcBef>
        <a:spcAft>
          <a:spcPct val="0"/>
        </a:spcAft>
        <a:buChar char="»"/>
        <a:defRPr>
          <a:solidFill>
            <a:schemeClr val="accent2"/>
          </a:solidFill>
          <a:latin typeface="+mn-lt"/>
        </a:defRPr>
      </a:lvl6pPr>
      <a:lvl7pPr marL="2929538" indent="-225356" algn="l" rtl="0" fontAlgn="base">
        <a:spcBef>
          <a:spcPct val="20000"/>
        </a:spcBef>
        <a:spcAft>
          <a:spcPct val="0"/>
        </a:spcAft>
        <a:buChar char="»"/>
        <a:defRPr>
          <a:solidFill>
            <a:schemeClr val="accent2"/>
          </a:solidFill>
          <a:latin typeface="+mn-lt"/>
        </a:defRPr>
      </a:lvl7pPr>
      <a:lvl8pPr marL="3380257" indent="-225356" algn="l" rtl="0" fontAlgn="base">
        <a:spcBef>
          <a:spcPct val="20000"/>
        </a:spcBef>
        <a:spcAft>
          <a:spcPct val="0"/>
        </a:spcAft>
        <a:buChar char="»"/>
        <a:defRPr>
          <a:solidFill>
            <a:schemeClr val="accent2"/>
          </a:solidFill>
          <a:latin typeface="+mn-lt"/>
        </a:defRPr>
      </a:lvl8pPr>
      <a:lvl9pPr marL="3830930" indent="-225356" algn="l" rtl="0" fontAlgn="base">
        <a:spcBef>
          <a:spcPct val="20000"/>
        </a:spcBef>
        <a:spcAft>
          <a:spcPct val="0"/>
        </a:spcAft>
        <a:buChar char="»"/>
        <a:defRPr>
          <a:solidFill>
            <a:schemeClr val="accent2"/>
          </a:solidFill>
          <a:latin typeface="+mn-lt"/>
        </a:defRPr>
      </a:lvl9pPr>
    </p:bodyStyle>
    <p:otherStyle>
      <a:defPPr>
        <a:defRPr lang="en-US"/>
      </a:defPPr>
      <a:lvl1pPr marL="0" algn="l" defTabSz="901400" rtl="0" eaLnBrk="1" latinLnBrk="0" hangingPunct="1">
        <a:defRPr sz="1800" kern="1200">
          <a:solidFill>
            <a:schemeClr val="tx1"/>
          </a:solidFill>
          <a:latin typeface="+mn-lt"/>
          <a:ea typeface="+mn-ea"/>
          <a:cs typeface="+mn-cs"/>
        </a:defRPr>
      </a:lvl1pPr>
      <a:lvl2pPr marL="450700" algn="l" defTabSz="901400" rtl="0" eaLnBrk="1" latinLnBrk="0" hangingPunct="1">
        <a:defRPr sz="1800" kern="1200">
          <a:solidFill>
            <a:schemeClr val="tx1"/>
          </a:solidFill>
          <a:latin typeface="+mn-lt"/>
          <a:ea typeface="+mn-ea"/>
          <a:cs typeface="+mn-cs"/>
        </a:defRPr>
      </a:lvl2pPr>
      <a:lvl3pPr marL="901400" algn="l" defTabSz="901400" rtl="0" eaLnBrk="1" latinLnBrk="0" hangingPunct="1">
        <a:defRPr sz="1800" kern="1200">
          <a:solidFill>
            <a:schemeClr val="tx1"/>
          </a:solidFill>
          <a:latin typeface="+mn-lt"/>
          <a:ea typeface="+mn-ea"/>
          <a:cs typeface="+mn-cs"/>
        </a:defRPr>
      </a:lvl3pPr>
      <a:lvl4pPr marL="1352121" algn="l" defTabSz="901400" rtl="0" eaLnBrk="1" latinLnBrk="0" hangingPunct="1">
        <a:defRPr sz="1800" kern="1200">
          <a:solidFill>
            <a:schemeClr val="tx1"/>
          </a:solidFill>
          <a:latin typeface="+mn-lt"/>
          <a:ea typeface="+mn-ea"/>
          <a:cs typeface="+mn-cs"/>
        </a:defRPr>
      </a:lvl4pPr>
      <a:lvl5pPr marL="1802791" algn="l" defTabSz="901400" rtl="0" eaLnBrk="1" latinLnBrk="0" hangingPunct="1">
        <a:defRPr sz="1800" kern="1200">
          <a:solidFill>
            <a:schemeClr val="tx1"/>
          </a:solidFill>
          <a:latin typeface="+mn-lt"/>
          <a:ea typeface="+mn-ea"/>
          <a:cs typeface="+mn-cs"/>
        </a:defRPr>
      </a:lvl5pPr>
      <a:lvl6pPr marL="2253492" algn="l" defTabSz="901400" rtl="0" eaLnBrk="1" latinLnBrk="0" hangingPunct="1">
        <a:defRPr sz="1800" kern="1200">
          <a:solidFill>
            <a:schemeClr val="tx1"/>
          </a:solidFill>
          <a:latin typeface="+mn-lt"/>
          <a:ea typeface="+mn-ea"/>
          <a:cs typeface="+mn-cs"/>
        </a:defRPr>
      </a:lvl6pPr>
      <a:lvl7pPr marL="2704212" algn="l" defTabSz="901400" rtl="0" eaLnBrk="1" latinLnBrk="0" hangingPunct="1">
        <a:defRPr sz="1800" kern="1200">
          <a:solidFill>
            <a:schemeClr val="tx1"/>
          </a:solidFill>
          <a:latin typeface="+mn-lt"/>
          <a:ea typeface="+mn-ea"/>
          <a:cs typeface="+mn-cs"/>
        </a:defRPr>
      </a:lvl7pPr>
      <a:lvl8pPr marL="3154882" algn="l" defTabSz="901400" rtl="0" eaLnBrk="1" latinLnBrk="0" hangingPunct="1">
        <a:defRPr sz="1800" kern="1200">
          <a:solidFill>
            <a:schemeClr val="tx1"/>
          </a:solidFill>
          <a:latin typeface="+mn-lt"/>
          <a:ea typeface="+mn-ea"/>
          <a:cs typeface="+mn-cs"/>
        </a:defRPr>
      </a:lvl8pPr>
      <a:lvl9pPr marL="3605593" algn="l" defTabSz="901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13" y="6404131"/>
            <a:ext cx="3486150"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chemeClr val="accent5"/>
                </a:solidFill>
                <a:latin typeface="Arial" pitchFamily="34" charset="0"/>
                <a:ea typeface="+mn-ea"/>
                <a:cs typeface="+mn-cs"/>
              </a:defRPr>
            </a:lvl1pPr>
          </a:lstStyle>
          <a:p>
            <a:pPr>
              <a:defRPr/>
            </a:pPr>
            <a:endParaRPr lang="en-US" dirty="0">
              <a:solidFill>
                <a:srgbClr val="939598"/>
              </a:solidFill>
            </a:endParaRPr>
          </a:p>
        </p:txBody>
      </p:sp>
      <p:sp>
        <p:nvSpPr>
          <p:cNvPr id="9220" name="Title Placeholder 1"/>
          <p:cNvSpPr>
            <a:spLocks noGrp="1"/>
          </p:cNvSpPr>
          <p:nvPr>
            <p:ph type="title"/>
          </p:nvPr>
        </p:nvSpPr>
        <p:spPr bwMode="auto">
          <a:xfrm>
            <a:off x="341313"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158" y="6396039"/>
            <a:ext cx="320675" cy="290512"/>
          </a:xfrm>
          <a:prstGeom prst="rect">
            <a:avLst/>
          </a:prstGeom>
        </p:spPr>
        <p:txBody>
          <a:bodyPr vert="horz" wrap="square" lIns="0" tIns="45720" rIns="0" bIns="45720" numCol="1" anchor="b" anchorCtr="0" compatLnSpc="1">
            <a:prstTxWarp prst="textNoShape">
              <a:avLst/>
            </a:prstTxWarp>
          </a:bodyPr>
          <a:lstStyle>
            <a:lvl1pPr algn="r">
              <a:defRPr sz="1000">
                <a:solidFill>
                  <a:srgbClr val="939598"/>
                </a:solidFill>
                <a:cs typeface="Arial" pitchFamily="34" charset="0"/>
              </a:defRPr>
            </a:lvl1pPr>
          </a:lstStyle>
          <a:p>
            <a:fld id="{02A92B93-F6C6-46EE-A309-AC9736FAD5B5}"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13" y="6400765"/>
            <a:ext cx="639762" cy="284163"/>
          </a:xfrm>
          <a:prstGeom prst="rect">
            <a:avLst/>
          </a:prstGeom>
        </p:spPr>
        <p:txBody>
          <a:bodyPr vert="horz" lIns="0" tIns="45720" rIns="0" bIns="45720" rtlCol="0" anchor="b"/>
          <a:lstStyle>
            <a:lvl1pPr algn="r">
              <a:defRPr sz="800">
                <a:solidFill>
                  <a:schemeClr val="accent5"/>
                </a:solidFill>
                <a:latin typeface="Arial"/>
                <a:ea typeface="+mn-ea"/>
                <a:cs typeface="Arial"/>
              </a:defRPr>
            </a:lvl1pPr>
          </a:lstStyle>
          <a:p>
            <a:pPr>
              <a:defRPr/>
            </a:pPr>
            <a:endParaRPr lang="en-US" dirty="0">
              <a:solidFill>
                <a:srgbClr val="939598"/>
              </a:solidFill>
            </a:endParaRPr>
          </a:p>
        </p:txBody>
      </p:sp>
      <p:sp>
        <p:nvSpPr>
          <p:cNvPr id="1031" name="TextBox 1"/>
          <p:cNvSpPr txBox="1">
            <a:spLocks noChangeArrowheads="1"/>
          </p:cNvSpPr>
          <p:nvPr/>
        </p:nvSpPr>
        <p:spPr bwMode="auto">
          <a:xfrm>
            <a:off x="9702800" y="62864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smtClean="0">
              <a:solidFill>
                <a:srgbClr val="000000"/>
              </a:solidFill>
            </a:endParaRPr>
          </a:p>
        </p:txBody>
      </p:sp>
      <p:grpSp>
        <p:nvGrpSpPr>
          <p:cNvPr id="9224" name="Group 60"/>
          <p:cNvGrpSpPr>
            <a:grpSpLocks noChangeAspect="1"/>
          </p:cNvGrpSpPr>
          <p:nvPr/>
        </p:nvGrpSpPr>
        <p:grpSpPr bwMode="auto">
          <a:xfrm>
            <a:off x="317531" y="6334092"/>
            <a:ext cx="1389063" cy="288925"/>
            <a:chOff x="2336800" y="2667000"/>
            <a:chExt cx="3098800" cy="646113"/>
          </a:xfrm>
        </p:grpSpPr>
        <p:sp>
          <p:nvSpPr>
            <p:cNvPr id="9225" name="AutoShape 1"/>
            <p:cNvSpPr>
              <a:spLocks/>
            </p:cNvSpPr>
            <p:nvPr/>
          </p:nvSpPr>
          <p:spPr bwMode="auto">
            <a:xfrm>
              <a:off x="2349500" y="2857500"/>
              <a:ext cx="3086100" cy="455613"/>
            </a:xfrm>
            <a:custGeom>
              <a:avLst/>
              <a:gdLst>
                <a:gd name="T0" fmla="*/ 2147483647 w 21600"/>
                <a:gd name="T1" fmla="*/ 2147483647 h 21599"/>
                <a:gd name="T2" fmla="*/ 2147483647 w 21600"/>
                <a:gd name="T3" fmla="*/ 2147483647 h 21599"/>
                <a:gd name="T4" fmla="*/ 2147483647 w 21600"/>
                <a:gd name="T5" fmla="*/ 2147483647 h 21599"/>
                <a:gd name="T6" fmla="*/ 2147483647 w 21600"/>
                <a:gd name="T7" fmla="*/ 2147483647 h 21599"/>
                <a:gd name="T8" fmla="*/ 2147483647 w 21600"/>
                <a:gd name="T9" fmla="*/ 2147483647 h 21599"/>
                <a:gd name="T10" fmla="*/ 2147483647 w 21600"/>
                <a:gd name="T11" fmla="*/ 2147483647 h 21599"/>
                <a:gd name="T12" fmla="*/ 2147483647 w 21600"/>
                <a:gd name="T13" fmla="*/ 2147483647 h 21599"/>
                <a:gd name="T14" fmla="*/ 2147483647 w 21600"/>
                <a:gd name="T15" fmla="*/ 2147483647 h 21599"/>
                <a:gd name="T16" fmla="*/ 2147483647 w 21600"/>
                <a:gd name="T17" fmla="*/ 2147483647 h 21599"/>
                <a:gd name="T18" fmla="*/ 2147483647 w 21600"/>
                <a:gd name="T19" fmla="*/ 2147483647 h 21599"/>
                <a:gd name="T20" fmla="*/ 2147483647 w 21600"/>
                <a:gd name="T21" fmla="*/ 2147483647 h 21599"/>
                <a:gd name="T22" fmla="*/ 2147483647 w 21600"/>
                <a:gd name="T23" fmla="*/ 0 h 21599"/>
                <a:gd name="T24" fmla="*/ 2147483647 w 21600"/>
                <a:gd name="T25" fmla="*/ 2147483647 h 21599"/>
                <a:gd name="T26" fmla="*/ 2147483647 w 21600"/>
                <a:gd name="T27" fmla="*/ 2147483647 h 21599"/>
                <a:gd name="T28" fmla="*/ 2147483647 w 21600"/>
                <a:gd name="T29" fmla="*/ 2147483647 h 21599"/>
                <a:gd name="T30" fmla="*/ 2147483647 w 21600"/>
                <a:gd name="T31" fmla="*/ 2147483647 h 21599"/>
                <a:gd name="T32" fmla="*/ 2147483647 w 21600"/>
                <a:gd name="T33" fmla="*/ 2147483647 h 21599"/>
                <a:gd name="T34" fmla="*/ 2147483647 w 21600"/>
                <a:gd name="T35" fmla="*/ 2147483647 h 21599"/>
                <a:gd name="T36" fmla="*/ 2147483647 w 21600"/>
                <a:gd name="T37" fmla="*/ 2147483647 h 21599"/>
                <a:gd name="T38" fmla="*/ 2147483647 w 21600"/>
                <a:gd name="T39" fmla="*/ 2147483647 h 21599"/>
                <a:gd name="T40" fmla="*/ 2147483647 w 21600"/>
                <a:gd name="T41" fmla="*/ 2147483647 h 21599"/>
                <a:gd name="T42" fmla="*/ 2147483647 w 21600"/>
                <a:gd name="T43" fmla="*/ 2147483647 h 21599"/>
                <a:gd name="T44" fmla="*/ 2147483647 w 21600"/>
                <a:gd name="T45" fmla="*/ 2147483647 h 21599"/>
                <a:gd name="T46" fmla="*/ 2147483647 w 21600"/>
                <a:gd name="T47" fmla="*/ 2147483647 h 21599"/>
                <a:gd name="T48" fmla="*/ 2147483647 w 21600"/>
                <a:gd name="T49" fmla="*/ 2147483647 h 21599"/>
                <a:gd name="T50" fmla="*/ 2147483647 w 21600"/>
                <a:gd name="T51" fmla="*/ 2147483647 h 21599"/>
                <a:gd name="T52" fmla="*/ 2147483647 w 21600"/>
                <a:gd name="T53" fmla="*/ 2147483647 h 21599"/>
                <a:gd name="T54" fmla="*/ 2147483647 w 21600"/>
                <a:gd name="T55" fmla="*/ 2147483647 h 21599"/>
                <a:gd name="T56" fmla="*/ 2147483647 w 21600"/>
                <a:gd name="T57" fmla="*/ 2147483647 h 21599"/>
                <a:gd name="T58" fmla="*/ 2147483647 w 21600"/>
                <a:gd name="T59" fmla="*/ 2147483647 h 21599"/>
                <a:gd name="T60" fmla="*/ 2147483647 w 21600"/>
                <a:gd name="T61" fmla="*/ 2147483647 h 21599"/>
                <a:gd name="T62" fmla="*/ 2147483647 w 21600"/>
                <a:gd name="T63" fmla="*/ 2147483647 h 21599"/>
                <a:gd name="T64" fmla="*/ 2147483647 w 21600"/>
                <a:gd name="T65" fmla="*/ 2147483647 h 21599"/>
                <a:gd name="T66" fmla="*/ 2147483647 w 21600"/>
                <a:gd name="T67" fmla="*/ 2147483647 h 21599"/>
                <a:gd name="T68" fmla="*/ 2147483647 w 21600"/>
                <a:gd name="T69" fmla="*/ 2147483647 h 21599"/>
                <a:gd name="T70" fmla="*/ 2147483647 w 21600"/>
                <a:gd name="T71" fmla="*/ 2147483647 h 21599"/>
                <a:gd name="T72" fmla="*/ 2147483647 w 21600"/>
                <a:gd name="T73" fmla="*/ 2147483647 h 21599"/>
                <a:gd name="T74" fmla="*/ 2147483647 w 21600"/>
                <a:gd name="T75" fmla="*/ 2147483647 h 21599"/>
                <a:gd name="T76" fmla="*/ 2147483647 w 21600"/>
                <a:gd name="T77" fmla="*/ 2147483647 h 21599"/>
                <a:gd name="T78" fmla="*/ 2147483647 w 21600"/>
                <a:gd name="T79" fmla="*/ 2147483647 h 21599"/>
                <a:gd name="T80" fmla="*/ 2147483647 w 21600"/>
                <a:gd name="T81" fmla="*/ 2147483647 h 21599"/>
                <a:gd name="T82" fmla="*/ 2147483647 w 21600"/>
                <a:gd name="T83" fmla="*/ 2147483647 h 21599"/>
                <a:gd name="T84" fmla="*/ 2147483647 w 21600"/>
                <a:gd name="T85" fmla="*/ 2147483647 h 21599"/>
                <a:gd name="T86" fmla="*/ 2147483647 w 21600"/>
                <a:gd name="T87" fmla="*/ 2147483647 h 21599"/>
                <a:gd name="T88" fmla="*/ 2147483647 w 21600"/>
                <a:gd name="T89" fmla="*/ 2147483647 h 21599"/>
                <a:gd name="T90" fmla="*/ 2147483647 w 21600"/>
                <a:gd name="T91" fmla="*/ 2147483647 h 21599"/>
                <a:gd name="T92" fmla="*/ 2147483647 w 21600"/>
                <a:gd name="T93" fmla="*/ 2147483647 h 21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6" name="AutoShape 2"/>
            <p:cNvSpPr>
              <a:spLocks/>
            </p:cNvSpPr>
            <p:nvPr/>
          </p:nvSpPr>
          <p:spPr bwMode="auto">
            <a:xfrm>
              <a:off x="23368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7" name="AutoShape 3"/>
            <p:cNvSpPr>
              <a:spLocks/>
            </p:cNvSpPr>
            <p:nvPr/>
          </p:nvSpPr>
          <p:spPr bwMode="auto">
            <a:xfrm>
              <a:off x="26035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8" name="AutoShape 4"/>
            <p:cNvSpPr>
              <a:spLocks/>
            </p:cNvSpPr>
            <p:nvPr/>
          </p:nvSpPr>
          <p:spPr bwMode="auto">
            <a:xfrm>
              <a:off x="2870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9" name="AutoShape 5"/>
            <p:cNvSpPr>
              <a:spLocks/>
            </p:cNvSpPr>
            <p:nvPr/>
          </p:nvSpPr>
          <p:spPr bwMode="auto">
            <a:xfrm>
              <a:off x="3124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0" name="AutoShape 6"/>
            <p:cNvSpPr>
              <a:spLocks/>
            </p:cNvSpPr>
            <p:nvPr/>
          </p:nvSpPr>
          <p:spPr bwMode="auto">
            <a:xfrm>
              <a:off x="33909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1" name="AutoShape 7"/>
            <p:cNvSpPr>
              <a:spLocks/>
            </p:cNvSpPr>
            <p:nvPr/>
          </p:nvSpPr>
          <p:spPr bwMode="auto">
            <a:xfrm>
              <a:off x="36576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2" name="AutoShape 8"/>
            <p:cNvSpPr>
              <a:spLocks/>
            </p:cNvSpPr>
            <p:nvPr/>
          </p:nvSpPr>
          <p:spPr bwMode="auto">
            <a:xfrm>
              <a:off x="39243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3" name="AutoShape 9"/>
            <p:cNvSpPr>
              <a:spLocks/>
            </p:cNvSpPr>
            <p:nvPr/>
          </p:nvSpPr>
          <p:spPr bwMode="auto">
            <a:xfrm>
              <a:off x="44450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4" name="AutoShape 10"/>
            <p:cNvSpPr>
              <a:spLocks/>
            </p:cNvSpPr>
            <p:nvPr/>
          </p:nvSpPr>
          <p:spPr bwMode="auto">
            <a:xfrm>
              <a:off x="41783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5" name="AutoShape 11"/>
            <p:cNvSpPr>
              <a:spLocks/>
            </p:cNvSpPr>
            <p:nvPr/>
          </p:nvSpPr>
          <p:spPr bwMode="auto">
            <a:xfrm>
              <a:off x="47117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088" indent="-319088" algn="l" rtl="0" eaLnBrk="0" fontAlgn="base" hangingPunct="0">
        <a:spcBef>
          <a:spcPct val="0"/>
        </a:spcBef>
        <a:spcAft>
          <a:spcPts val="800"/>
        </a:spcAft>
        <a:buClr>
          <a:schemeClr val="accent2"/>
        </a:buClr>
        <a:buSzPct val="120000"/>
        <a:buFont typeface="Arial" pitchFamily="34" charset="0"/>
        <a:buChar char="•"/>
        <a:defRPr sz="2400" kern="1200">
          <a:solidFill>
            <a:schemeClr val="tx1"/>
          </a:solidFill>
          <a:latin typeface="Arial"/>
          <a:ea typeface="ヒラギノ角ゴ Pro W3" charset="0"/>
          <a:cs typeface="Arial"/>
        </a:defRPr>
      </a:lvl1pPr>
      <a:lvl2pPr marL="639763" indent="-319088" algn="l" rtl="0" eaLnBrk="0" fontAlgn="base" hangingPunct="0">
        <a:spcBef>
          <a:spcPct val="0"/>
        </a:spcBef>
        <a:spcAft>
          <a:spcPts val="800"/>
        </a:spcAft>
        <a:buClr>
          <a:srgbClr val="FFD400"/>
        </a:buClr>
        <a:buSzPct val="120000"/>
        <a:buFont typeface="Arial" pitchFamily="34" charset="0"/>
        <a:buChar char="•"/>
        <a:defRPr sz="2200" kern="1200">
          <a:solidFill>
            <a:schemeClr val="tx1"/>
          </a:solidFill>
          <a:latin typeface="Arial"/>
          <a:ea typeface="ヒラギノ角ゴ Pro W3" charset="0"/>
          <a:cs typeface="Arial"/>
        </a:defRPr>
      </a:lvl2pPr>
      <a:lvl3pPr marL="958850" indent="-319088" algn="l" rtl="0" eaLnBrk="0" fontAlgn="base" hangingPunct="0">
        <a:spcBef>
          <a:spcPct val="0"/>
        </a:spcBef>
        <a:spcAft>
          <a:spcPts val="800"/>
        </a:spcAft>
        <a:buClr>
          <a:schemeClr val="accent1"/>
        </a:buClr>
        <a:buSzPct val="120000"/>
        <a:buFont typeface="Arial" pitchFamily="34" charset="0"/>
        <a:buChar char="•"/>
        <a:defRPr sz="2000" kern="1200">
          <a:solidFill>
            <a:schemeClr val="tx1"/>
          </a:solidFill>
          <a:latin typeface="Arial"/>
          <a:ea typeface="ヒラギノ角ゴ Pro W3" charset="0"/>
          <a:cs typeface="Arial"/>
        </a:defRPr>
      </a:lvl3pPr>
      <a:lvl4pPr marL="1600200" indent="-228600"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7400" indent="-228600" algn="l" rtl="0" eaLnBrk="0" fontAlgn="base" hangingPunct="0">
        <a:spcBef>
          <a:spcPct val="20000"/>
        </a:spcBef>
        <a:spcAft>
          <a:spcPct val="0"/>
        </a:spcAft>
        <a:buClr>
          <a:srgbClr val="669900"/>
        </a:buClr>
        <a:buFont typeface="Arial" pitchFamily="34"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13" y="6377143"/>
            <a:ext cx="3486150"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rgbClr val="808080"/>
                </a:solidFill>
                <a:latin typeface="Arial" pitchFamily="34" charset="0"/>
                <a:ea typeface="+mn-ea"/>
                <a:cs typeface="+mn-cs"/>
              </a:defRPr>
            </a:lvl1pPr>
          </a:lstStyle>
          <a:p>
            <a:pPr>
              <a:defRPr/>
            </a:pPr>
            <a:endParaRPr lang="en-US" dirty="0"/>
          </a:p>
        </p:txBody>
      </p:sp>
      <p:sp>
        <p:nvSpPr>
          <p:cNvPr id="10244" name="Title Placeholder 1"/>
          <p:cNvSpPr>
            <a:spLocks noGrp="1"/>
          </p:cNvSpPr>
          <p:nvPr>
            <p:ph type="title"/>
          </p:nvPr>
        </p:nvSpPr>
        <p:spPr bwMode="auto">
          <a:xfrm>
            <a:off x="341313"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158" y="6375557"/>
            <a:ext cx="320675" cy="290513"/>
          </a:xfrm>
          <a:prstGeom prst="rect">
            <a:avLst/>
          </a:prstGeom>
        </p:spPr>
        <p:txBody>
          <a:bodyPr vert="horz" wrap="square" lIns="0" tIns="45720" rIns="0" bIns="45720" numCol="1" anchor="b" anchorCtr="0" compatLnSpc="1">
            <a:prstTxWarp prst="textNoShape">
              <a:avLst/>
            </a:prstTxWarp>
          </a:bodyPr>
          <a:lstStyle>
            <a:lvl1pPr algn="r">
              <a:defRPr sz="1000">
                <a:solidFill>
                  <a:srgbClr val="808080"/>
                </a:solidFill>
              </a:defRPr>
            </a:lvl1pPr>
          </a:lstStyle>
          <a:p>
            <a:fld id="{5C0C24AE-8310-4B61-9920-380EFFA67B4F}"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13" y="6373777"/>
            <a:ext cx="639762" cy="284163"/>
          </a:xfrm>
          <a:prstGeom prst="rect">
            <a:avLst/>
          </a:prstGeom>
        </p:spPr>
        <p:txBody>
          <a:bodyPr vert="horz" lIns="0" tIns="45720" rIns="0" bIns="45720" rtlCol="0" anchor="b"/>
          <a:lstStyle>
            <a:lvl1pPr algn="r">
              <a:defRPr sz="800">
                <a:solidFill>
                  <a:srgbClr val="808080"/>
                </a:solidFill>
                <a:latin typeface="Arial"/>
                <a:ea typeface="MS PGothic" pitchFamily="34" charset="-128"/>
                <a:cs typeface="Arial"/>
              </a:defRPr>
            </a:lvl1pPr>
          </a:lstStyle>
          <a:p>
            <a:pPr>
              <a:defRPr/>
            </a:pPr>
            <a:endParaRPr lang="en-US" dirty="0"/>
          </a:p>
        </p:txBody>
      </p:sp>
      <p:grpSp>
        <p:nvGrpSpPr>
          <p:cNvPr id="10247" name="Group 1"/>
          <p:cNvGrpSpPr>
            <a:grpSpLocks/>
          </p:cNvGrpSpPr>
          <p:nvPr/>
        </p:nvGrpSpPr>
        <p:grpSpPr bwMode="auto">
          <a:xfrm>
            <a:off x="333380" y="6330917"/>
            <a:ext cx="1360487" cy="287339"/>
            <a:chOff x="1464089" y="6334357"/>
            <a:chExt cx="1392016" cy="266856"/>
          </a:xfrm>
        </p:grpSpPr>
        <p:sp>
          <p:nvSpPr>
            <p:cNvPr id="14344" name="Rectangle 23"/>
            <p:cNvSpPr>
              <a:spLocks/>
            </p:cNvSpPr>
            <p:nvPr/>
          </p:nvSpPr>
          <p:spPr bwMode="black">
            <a:xfrm>
              <a:off x="1470586" y="6486214"/>
              <a:ext cx="43855" cy="112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dirty="0">
                <a:solidFill>
                  <a:srgbClr val="000000"/>
                </a:solidFill>
              </a:endParaRPr>
            </a:p>
          </p:txBody>
        </p:sp>
        <p:sp>
          <p:nvSpPr>
            <p:cNvPr id="10249" name="AutoShape 24"/>
            <p:cNvSpPr>
              <a:spLocks/>
            </p:cNvSpPr>
            <p:nvPr/>
          </p:nvSpPr>
          <p:spPr bwMode="black">
            <a:xfrm>
              <a:off x="1542156" y="6482291"/>
              <a:ext cx="129232" cy="115086"/>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0 w 21600"/>
                <a:gd name="T23" fmla="*/ 2147483647 h 21600"/>
                <a:gd name="T24" fmla="*/ 2147483647 w 21600"/>
                <a:gd name="T25" fmla="*/ 2147483647 h 21600"/>
                <a:gd name="T26" fmla="*/ 2147483647 w 21600"/>
                <a:gd name="T27" fmla="*/ 2147483647 h 21600"/>
                <a:gd name="T28" fmla="*/ 2147483647 w 21600"/>
                <a:gd name="T29" fmla="*/ 2147483647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7267" y="3383"/>
                  </a:moveTo>
                  <a:lnTo>
                    <a:pt x="7347" y="3383"/>
                  </a:lnTo>
                  <a:cubicBezTo>
                    <a:pt x="9024" y="856"/>
                    <a:pt x="11059" y="0"/>
                    <a:pt x="13895" y="0"/>
                  </a:cubicBezTo>
                  <a:cubicBezTo>
                    <a:pt x="19405" y="0"/>
                    <a:pt x="21600" y="3545"/>
                    <a:pt x="21600" y="8681"/>
                  </a:cubicBezTo>
                  <a:lnTo>
                    <a:pt x="21600" y="21600"/>
                  </a:lnTo>
                  <a:lnTo>
                    <a:pt x="14333" y="21600"/>
                  </a:lnTo>
                  <a:lnTo>
                    <a:pt x="14333" y="11412"/>
                  </a:lnTo>
                  <a:cubicBezTo>
                    <a:pt x="14333" y="9415"/>
                    <a:pt x="14652" y="5910"/>
                    <a:pt x="11059" y="5910"/>
                  </a:cubicBezTo>
                  <a:cubicBezTo>
                    <a:pt x="8104" y="5910"/>
                    <a:pt x="7267" y="8151"/>
                    <a:pt x="7267" y="10759"/>
                  </a:cubicBezTo>
                  <a:lnTo>
                    <a:pt x="7267" y="21600"/>
                  </a:lnTo>
                  <a:lnTo>
                    <a:pt x="0" y="21600"/>
                  </a:lnTo>
                  <a:lnTo>
                    <a:pt x="0" y="693"/>
                  </a:lnTo>
                  <a:lnTo>
                    <a:pt x="7267" y="693"/>
                  </a:lnTo>
                  <a:lnTo>
                    <a:pt x="7267" y="3383"/>
                  </a:lnTo>
                  <a:close/>
                  <a:moveTo>
                    <a:pt x="7267" y="3383"/>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0" name="AutoShape 25"/>
            <p:cNvSpPr>
              <a:spLocks/>
            </p:cNvSpPr>
            <p:nvPr/>
          </p:nvSpPr>
          <p:spPr bwMode="black">
            <a:xfrm>
              <a:off x="1687740" y="6415157"/>
              <a:ext cx="89144" cy="182459"/>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4246" y="21600"/>
                  </a:moveTo>
                  <a:lnTo>
                    <a:pt x="3706" y="21600"/>
                  </a:lnTo>
                  <a:lnTo>
                    <a:pt x="3706" y="12266"/>
                  </a:lnTo>
                  <a:lnTo>
                    <a:pt x="0" y="12266"/>
                  </a:lnTo>
                  <a:lnTo>
                    <a:pt x="0" y="8409"/>
                  </a:lnTo>
                  <a:lnTo>
                    <a:pt x="3706" y="8409"/>
                  </a:lnTo>
                  <a:lnTo>
                    <a:pt x="3706" y="6737"/>
                  </a:lnTo>
                  <a:cubicBezTo>
                    <a:pt x="3706" y="4911"/>
                    <a:pt x="3822" y="3574"/>
                    <a:pt x="6718" y="2109"/>
                  </a:cubicBezTo>
                  <a:cubicBezTo>
                    <a:pt x="9322" y="746"/>
                    <a:pt x="13088" y="0"/>
                    <a:pt x="17082" y="0"/>
                  </a:cubicBezTo>
                  <a:cubicBezTo>
                    <a:pt x="18704" y="0"/>
                    <a:pt x="20154" y="129"/>
                    <a:pt x="21599" y="463"/>
                  </a:cubicBezTo>
                  <a:lnTo>
                    <a:pt x="21599" y="4500"/>
                  </a:lnTo>
                  <a:cubicBezTo>
                    <a:pt x="20385" y="4269"/>
                    <a:pt x="19283" y="4063"/>
                    <a:pt x="17893" y="4063"/>
                  </a:cubicBezTo>
                  <a:cubicBezTo>
                    <a:pt x="15173" y="4063"/>
                    <a:pt x="14246" y="4783"/>
                    <a:pt x="14246" y="6274"/>
                  </a:cubicBezTo>
                  <a:lnTo>
                    <a:pt x="14246" y="8409"/>
                  </a:lnTo>
                  <a:lnTo>
                    <a:pt x="21600" y="8409"/>
                  </a:lnTo>
                  <a:lnTo>
                    <a:pt x="21600" y="12266"/>
                  </a:lnTo>
                  <a:lnTo>
                    <a:pt x="14246" y="12266"/>
                  </a:lnTo>
                  <a:lnTo>
                    <a:pt x="14246" y="21600"/>
                  </a:lnTo>
                  <a:close/>
                  <a:moveTo>
                    <a:pt x="14246" y="21600"/>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1" name="AutoShape 26"/>
            <p:cNvSpPr>
              <a:spLocks/>
            </p:cNvSpPr>
            <p:nvPr/>
          </p:nvSpPr>
          <p:spPr bwMode="black">
            <a:xfrm>
              <a:off x="1780576" y="6482291"/>
              <a:ext cx="147694" cy="118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0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710" y="10820"/>
                  </a:moveTo>
                  <a:cubicBezTo>
                    <a:pt x="6710" y="13386"/>
                    <a:pt x="8213" y="15361"/>
                    <a:pt x="10800" y="15361"/>
                  </a:cubicBezTo>
                  <a:cubicBezTo>
                    <a:pt x="13386" y="15361"/>
                    <a:pt x="14890" y="13386"/>
                    <a:pt x="14890" y="10820"/>
                  </a:cubicBezTo>
                  <a:cubicBezTo>
                    <a:pt x="14890" y="8332"/>
                    <a:pt x="13386" y="6239"/>
                    <a:pt x="10800" y="6239"/>
                  </a:cubicBezTo>
                  <a:cubicBezTo>
                    <a:pt x="8213" y="6239"/>
                    <a:pt x="6710" y="8333"/>
                    <a:pt x="6710" y="10820"/>
                  </a:cubicBezTo>
                  <a:moveTo>
                    <a:pt x="21600" y="10820"/>
                  </a:moveTo>
                  <a:cubicBezTo>
                    <a:pt x="21600" y="17691"/>
                    <a:pt x="16567" y="21600"/>
                    <a:pt x="10800" y="21600"/>
                  </a:cubicBezTo>
                  <a:cubicBezTo>
                    <a:pt x="5068" y="21600"/>
                    <a:pt x="0" y="17730"/>
                    <a:pt x="0" y="10820"/>
                  </a:cubicBezTo>
                  <a:cubicBezTo>
                    <a:pt x="0" y="3909"/>
                    <a:pt x="5033" y="0"/>
                    <a:pt x="10800" y="0"/>
                  </a:cubicBezTo>
                  <a:cubicBezTo>
                    <a:pt x="16567" y="0"/>
                    <a:pt x="21600" y="3909"/>
                    <a:pt x="21600" y="1082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2" name="AutoShape 27"/>
            <p:cNvSpPr>
              <a:spLocks/>
            </p:cNvSpPr>
            <p:nvPr/>
          </p:nvSpPr>
          <p:spPr bwMode="black">
            <a:xfrm>
              <a:off x="1947259" y="6484209"/>
              <a:ext cx="92045" cy="112928"/>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2147483647 w 21600"/>
                <a:gd name="T21" fmla="*/ 2147483647 h 21600"/>
                <a:gd name="T22" fmla="*/ 2147483647 w 21600"/>
                <a:gd name="T23" fmla="*/ 2147483647 h 21600"/>
                <a:gd name="T24" fmla="*/ 2147483647 w 21600"/>
                <a:gd name="T25" fmla="*/ 2147483647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0213" y="3780"/>
                  </a:moveTo>
                  <a:lnTo>
                    <a:pt x="10325" y="3780"/>
                  </a:lnTo>
                  <a:cubicBezTo>
                    <a:pt x="12287" y="1163"/>
                    <a:pt x="15654" y="0"/>
                    <a:pt x="19638" y="0"/>
                  </a:cubicBezTo>
                  <a:lnTo>
                    <a:pt x="21600" y="0"/>
                  </a:lnTo>
                  <a:lnTo>
                    <a:pt x="21600" y="7269"/>
                  </a:lnTo>
                  <a:cubicBezTo>
                    <a:pt x="20199" y="6688"/>
                    <a:pt x="18853" y="6563"/>
                    <a:pt x="17282" y="6563"/>
                  </a:cubicBezTo>
                  <a:cubicBezTo>
                    <a:pt x="11614" y="6563"/>
                    <a:pt x="10213" y="9347"/>
                    <a:pt x="10213" y="13002"/>
                  </a:cubicBezTo>
                  <a:lnTo>
                    <a:pt x="10213" y="21600"/>
                  </a:lnTo>
                  <a:lnTo>
                    <a:pt x="0" y="21600"/>
                  </a:lnTo>
                  <a:lnTo>
                    <a:pt x="0" y="291"/>
                  </a:lnTo>
                  <a:lnTo>
                    <a:pt x="10213" y="291"/>
                  </a:lnTo>
                  <a:lnTo>
                    <a:pt x="10213" y="3780"/>
                  </a:lnTo>
                  <a:close/>
                  <a:moveTo>
                    <a:pt x="10213" y="3780"/>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3" name="AutoShape 28"/>
            <p:cNvSpPr>
              <a:spLocks/>
            </p:cNvSpPr>
            <p:nvPr/>
          </p:nvSpPr>
          <p:spPr bwMode="black">
            <a:xfrm>
              <a:off x="2054865" y="6482291"/>
              <a:ext cx="207827" cy="115086"/>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w 21600"/>
                <a:gd name="T35" fmla="*/ 2147483647 h 21600"/>
                <a:gd name="T36" fmla="*/ 0 w 21600"/>
                <a:gd name="T37" fmla="*/ 2147483647 h 21600"/>
                <a:gd name="T38" fmla="*/ 2147483647 w 21600"/>
                <a:gd name="T39" fmla="*/ 2147483647 h 21600"/>
                <a:gd name="T40" fmla="*/ 2147483647 w 21600"/>
                <a:gd name="T41" fmla="*/ 2147483647 h 21600"/>
                <a:gd name="T42" fmla="*/ 2147483647 w 21600"/>
                <a:gd name="T43" fmla="*/ 2147483647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4518" y="3301"/>
                  </a:moveTo>
                  <a:lnTo>
                    <a:pt x="4568" y="3301"/>
                  </a:lnTo>
                  <a:cubicBezTo>
                    <a:pt x="5636" y="978"/>
                    <a:pt x="6951" y="0"/>
                    <a:pt x="8590" y="0"/>
                  </a:cubicBezTo>
                  <a:cubicBezTo>
                    <a:pt x="10427" y="0"/>
                    <a:pt x="12017" y="1222"/>
                    <a:pt x="12935" y="3993"/>
                  </a:cubicBezTo>
                  <a:cubicBezTo>
                    <a:pt x="13804" y="1385"/>
                    <a:pt x="15517" y="0"/>
                    <a:pt x="17255" y="0"/>
                  </a:cubicBezTo>
                  <a:cubicBezTo>
                    <a:pt x="20482" y="0"/>
                    <a:pt x="21600" y="3464"/>
                    <a:pt x="21600" y="8273"/>
                  </a:cubicBezTo>
                  <a:lnTo>
                    <a:pt x="21600" y="21600"/>
                  </a:lnTo>
                  <a:lnTo>
                    <a:pt x="17081" y="21600"/>
                  </a:lnTo>
                  <a:lnTo>
                    <a:pt x="17081" y="11615"/>
                  </a:lnTo>
                  <a:cubicBezTo>
                    <a:pt x="17081" y="9455"/>
                    <a:pt x="17131" y="5909"/>
                    <a:pt x="15219" y="5909"/>
                  </a:cubicBezTo>
                  <a:cubicBezTo>
                    <a:pt x="13134" y="5909"/>
                    <a:pt x="13059" y="9129"/>
                    <a:pt x="13059" y="11615"/>
                  </a:cubicBezTo>
                  <a:lnTo>
                    <a:pt x="13059" y="21600"/>
                  </a:lnTo>
                  <a:lnTo>
                    <a:pt x="8540" y="21600"/>
                  </a:lnTo>
                  <a:lnTo>
                    <a:pt x="8540" y="11615"/>
                  </a:lnTo>
                  <a:cubicBezTo>
                    <a:pt x="8540" y="9292"/>
                    <a:pt x="8540" y="5747"/>
                    <a:pt x="6530" y="5747"/>
                  </a:cubicBezTo>
                  <a:cubicBezTo>
                    <a:pt x="4518" y="5747"/>
                    <a:pt x="4518" y="9292"/>
                    <a:pt x="4518" y="11615"/>
                  </a:cubicBezTo>
                  <a:lnTo>
                    <a:pt x="4518" y="21600"/>
                  </a:lnTo>
                  <a:lnTo>
                    <a:pt x="0" y="21600"/>
                  </a:lnTo>
                  <a:lnTo>
                    <a:pt x="0" y="693"/>
                  </a:lnTo>
                  <a:lnTo>
                    <a:pt x="4518" y="693"/>
                  </a:lnTo>
                  <a:lnTo>
                    <a:pt x="4518" y="3301"/>
                  </a:lnTo>
                  <a:close/>
                  <a:moveTo>
                    <a:pt x="4518" y="3301"/>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4" name="AutoShape 29"/>
            <p:cNvSpPr>
              <a:spLocks/>
            </p:cNvSpPr>
            <p:nvPr/>
          </p:nvSpPr>
          <p:spPr bwMode="black">
            <a:xfrm>
              <a:off x="2280626" y="6482291"/>
              <a:ext cx="142947" cy="118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2147483647 w 21600"/>
                <a:gd name="T23" fmla="*/ 0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6790" y="10820"/>
                  </a:moveTo>
                  <a:cubicBezTo>
                    <a:pt x="6790" y="13386"/>
                    <a:pt x="8344" y="15361"/>
                    <a:pt x="11017" y="15361"/>
                  </a:cubicBezTo>
                  <a:cubicBezTo>
                    <a:pt x="13689" y="15361"/>
                    <a:pt x="15243" y="13386"/>
                    <a:pt x="15243" y="10820"/>
                  </a:cubicBezTo>
                  <a:cubicBezTo>
                    <a:pt x="15243" y="8331"/>
                    <a:pt x="13689" y="6239"/>
                    <a:pt x="11017" y="6239"/>
                  </a:cubicBezTo>
                  <a:cubicBezTo>
                    <a:pt x="8344" y="6239"/>
                    <a:pt x="6790" y="8332"/>
                    <a:pt x="6790" y="10820"/>
                  </a:cubicBezTo>
                  <a:moveTo>
                    <a:pt x="21600" y="20928"/>
                  </a:moveTo>
                  <a:lnTo>
                    <a:pt x="15026" y="20928"/>
                  </a:lnTo>
                  <a:lnTo>
                    <a:pt x="15026" y="18678"/>
                  </a:lnTo>
                  <a:lnTo>
                    <a:pt x="14954" y="18678"/>
                  </a:lnTo>
                  <a:cubicBezTo>
                    <a:pt x="13798" y="20691"/>
                    <a:pt x="11521" y="21600"/>
                    <a:pt x="9355" y="21600"/>
                  </a:cubicBezTo>
                  <a:cubicBezTo>
                    <a:pt x="3865" y="21600"/>
                    <a:pt x="0" y="16585"/>
                    <a:pt x="0" y="10780"/>
                  </a:cubicBezTo>
                  <a:cubicBezTo>
                    <a:pt x="0" y="4975"/>
                    <a:pt x="3792" y="0"/>
                    <a:pt x="9283" y="0"/>
                  </a:cubicBezTo>
                  <a:cubicBezTo>
                    <a:pt x="11414" y="0"/>
                    <a:pt x="13653" y="869"/>
                    <a:pt x="15026" y="2646"/>
                  </a:cubicBezTo>
                  <a:lnTo>
                    <a:pt x="15026" y="671"/>
                  </a:lnTo>
                  <a:lnTo>
                    <a:pt x="21600" y="671"/>
                  </a:lnTo>
                  <a:lnTo>
                    <a:pt x="21600" y="20928"/>
                  </a:lnTo>
                  <a:close/>
                  <a:moveTo>
                    <a:pt x="21600" y="20928"/>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5" name="AutoShape 30"/>
            <p:cNvSpPr>
              <a:spLocks/>
            </p:cNvSpPr>
            <p:nvPr/>
          </p:nvSpPr>
          <p:spPr bwMode="black">
            <a:xfrm>
              <a:off x="2440979" y="6451601"/>
              <a:ext cx="82023" cy="144817"/>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2147483647 w 21600"/>
                <a:gd name="T13" fmla="*/ 0 h 21600"/>
                <a:gd name="T14" fmla="*/ 2147483647 w 21600"/>
                <a:gd name="T15" fmla="*/ 0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132" y="21600"/>
                  </a:moveTo>
                  <a:lnTo>
                    <a:pt x="3704" y="21600"/>
                  </a:lnTo>
                  <a:lnTo>
                    <a:pt x="3704" y="9845"/>
                  </a:lnTo>
                  <a:lnTo>
                    <a:pt x="0" y="9845"/>
                  </a:lnTo>
                  <a:lnTo>
                    <a:pt x="0" y="4987"/>
                  </a:lnTo>
                  <a:lnTo>
                    <a:pt x="3704" y="4987"/>
                  </a:lnTo>
                  <a:lnTo>
                    <a:pt x="3704" y="0"/>
                  </a:lnTo>
                  <a:lnTo>
                    <a:pt x="15132" y="0"/>
                  </a:lnTo>
                  <a:lnTo>
                    <a:pt x="15132" y="4987"/>
                  </a:lnTo>
                  <a:lnTo>
                    <a:pt x="21600" y="4987"/>
                  </a:lnTo>
                  <a:lnTo>
                    <a:pt x="21600" y="9845"/>
                  </a:lnTo>
                  <a:lnTo>
                    <a:pt x="15132" y="9845"/>
                  </a:lnTo>
                  <a:lnTo>
                    <a:pt x="15132" y="21600"/>
                  </a:lnTo>
                  <a:close/>
                  <a:moveTo>
                    <a:pt x="15132" y="21600"/>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4352" name="Rectangle 31"/>
            <p:cNvSpPr>
              <a:spLocks/>
            </p:cNvSpPr>
            <p:nvPr/>
          </p:nvSpPr>
          <p:spPr bwMode="black">
            <a:xfrm>
              <a:off x="2536120" y="6486214"/>
              <a:ext cx="43855" cy="112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dirty="0">
                <a:solidFill>
                  <a:srgbClr val="000000"/>
                </a:solidFill>
              </a:endParaRPr>
            </a:p>
          </p:txBody>
        </p:sp>
        <p:sp>
          <p:nvSpPr>
            <p:cNvPr id="10257" name="AutoShape 32"/>
            <p:cNvSpPr>
              <a:spLocks/>
            </p:cNvSpPr>
            <p:nvPr/>
          </p:nvSpPr>
          <p:spPr bwMode="black">
            <a:xfrm>
              <a:off x="2599223" y="6482291"/>
              <a:ext cx="97320" cy="118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0 h 21600"/>
                <a:gd name="T18" fmla="*/ 2147483647 w 21600"/>
                <a:gd name="T19" fmla="*/ 2147483647 h 21600"/>
                <a:gd name="T20" fmla="*/ 2147483647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21600" y="7266"/>
                  </a:moveTo>
                  <a:cubicBezTo>
                    <a:pt x="20166" y="6476"/>
                    <a:pt x="18469" y="5844"/>
                    <a:pt x="16612" y="5844"/>
                  </a:cubicBezTo>
                  <a:cubicBezTo>
                    <a:pt x="12896" y="5844"/>
                    <a:pt x="9978" y="7977"/>
                    <a:pt x="9978" y="10781"/>
                  </a:cubicBezTo>
                  <a:cubicBezTo>
                    <a:pt x="9978" y="13703"/>
                    <a:pt x="12791" y="15756"/>
                    <a:pt x="16771" y="15756"/>
                  </a:cubicBezTo>
                  <a:cubicBezTo>
                    <a:pt x="18469" y="15756"/>
                    <a:pt x="20327" y="15242"/>
                    <a:pt x="21600" y="14373"/>
                  </a:cubicBezTo>
                  <a:lnTo>
                    <a:pt x="21600" y="20455"/>
                  </a:lnTo>
                  <a:cubicBezTo>
                    <a:pt x="19477" y="21245"/>
                    <a:pt x="17142" y="21600"/>
                    <a:pt x="14807" y="21600"/>
                  </a:cubicBezTo>
                  <a:cubicBezTo>
                    <a:pt x="6740" y="21600"/>
                    <a:pt x="0" y="17138"/>
                    <a:pt x="0" y="11017"/>
                  </a:cubicBezTo>
                  <a:cubicBezTo>
                    <a:pt x="0" y="4502"/>
                    <a:pt x="6688" y="0"/>
                    <a:pt x="15231" y="0"/>
                  </a:cubicBezTo>
                  <a:cubicBezTo>
                    <a:pt x="17460" y="0"/>
                    <a:pt x="19689" y="395"/>
                    <a:pt x="21600" y="1184"/>
                  </a:cubicBezTo>
                  <a:lnTo>
                    <a:pt x="21600" y="7266"/>
                  </a:lnTo>
                  <a:close/>
                  <a:moveTo>
                    <a:pt x="21600" y="7266"/>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8" name="AutoShape 33"/>
            <p:cNvSpPr>
              <a:spLocks/>
            </p:cNvSpPr>
            <p:nvPr/>
          </p:nvSpPr>
          <p:spPr bwMode="black">
            <a:xfrm>
              <a:off x="2713158" y="6482291"/>
              <a:ext cx="142947" cy="118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2147483647 w 21600"/>
                <a:gd name="T23" fmla="*/ 0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6791" y="10820"/>
                  </a:moveTo>
                  <a:cubicBezTo>
                    <a:pt x="6791" y="13386"/>
                    <a:pt x="8344" y="15361"/>
                    <a:pt x="11017" y="15361"/>
                  </a:cubicBezTo>
                  <a:cubicBezTo>
                    <a:pt x="13690" y="15361"/>
                    <a:pt x="15243" y="13386"/>
                    <a:pt x="15243" y="10820"/>
                  </a:cubicBezTo>
                  <a:cubicBezTo>
                    <a:pt x="15243" y="8331"/>
                    <a:pt x="13690" y="6239"/>
                    <a:pt x="11017" y="6239"/>
                  </a:cubicBezTo>
                  <a:cubicBezTo>
                    <a:pt x="8344" y="6239"/>
                    <a:pt x="6791" y="8332"/>
                    <a:pt x="6791" y="10820"/>
                  </a:cubicBezTo>
                  <a:moveTo>
                    <a:pt x="21600" y="20928"/>
                  </a:moveTo>
                  <a:lnTo>
                    <a:pt x="15025" y="20928"/>
                  </a:lnTo>
                  <a:lnTo>
                    <a:pt x="15025" y="18678"/>
                  </a:lnTo>
                  <a:lnTo>
                    <a:pt x="14954" y="18678"/>
                  </a:lnTo>
                  <a:cubicBezTo>
                    <a:pt x="13798" y="20691"/>
                    <a:pt x="11522" y="21600"/>
                    <a:pt x="9355" y="21600"/>
                  </a:cubicBezTo>
                  <a:cubicBezTo>
                    <a:pt x="3865" y="21600"/>
                    <a:pt x="0" y="16585"/>
                    <a:pt x="0" y="10780"/>
                  </a:cubicBezTo>
                  <a:cubicBezTo>
                    <a:pt x="0" y="4975"/>
                    <a:pt x="3793" y="0"/>
                    <a:pt x="9283" y="0"/>
                  </a:cubicBezTo>
                  <a:cubicBezTo>
                    <a:pt x="11414" y="0"/>
                    <a:pt x="13653" y="869"/>
                    <a:pt x="15025" y="2646"/>
                  </a:cubicBezTo>
                  <a:lnTo>
                    <a:pt x="15025" y="671"/>
                  </a:lnTo>
                  <a:lnTo>
                    <a:pt x="21600" y="671"/>
                  </a:lnTo>
                  <a:lnTo>
                    <a:pt x="21600" y="20928"/>
                  </a:lnTo>
                  <a:close/>
                  <a:moveTo>
                    <a:pt x="21600" y="20928"/>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9" name="AutoShape 34"/>
            <p:cNvSpPr>
              <a:spLocks/>
            </p:cNvSpPr>
            <p:nvPr/>
          </p:nvSpPr>
          <p:spPr bwMode="black">
            <a:xfrm>
              <a:off x="1464089"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8" y="21600"/>
                  </a:cubicBezTo>
                  <a:cubicBezTo>
                    <a:pt x="4869" y="21600"/>
                    <a:pt x="0" y="16731"/>
                    <a:pt x="0" y="10802"/>
                  </a:cubicBezTo>
                  <a:cubicBezTo>
                    <a:pt x="0" y="4872"/>
                    <a:pt x="4869" y="0"/>
                    <a:pt x="10798" y="0"/>
                  </a:cubicBezTo>
                  <a:cubicBezTo>
                    <a:pt x="16729" y="0"/>
                    <a:pt x="21600" y="4872"/>
                    <a:pt x="21600" y="1080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0" name="AutoShape 35"/>
            <p:cNvSpPr>
              <a:spLocks/>
            </p:cNvSpPr>
            <p:nvPr/>
          </p:nvSpPr>
          <p:spPr bwMode="black">
            <a:xfrm>
              <a:off x="1582244"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800" y="21600"/>
                  </a:cubicBezTo>
                  <a:cubicBezTo>
                    <a:pt x="4870" y="21600"/>
                    <a:pt x="0" y="16731"/>
                    <a:pt x="0" y="10802"/>
                  </a:cubicBezTo>
                  <a:cubicBezTo>
                    <a:pt x="0" y="4872"/>
                    <a:pt x="4869" y="0"/>
                    <a:pt x="10800" y="0"/>
                  </a:cubicBezTo>
                  <a:cubicBezTo>
                    <a:pt x="16728" y="0"/>
                    <a:pt x="21600" y="4872"/>
                    <a:pt x="21600" y="10802"/>
                  </a:cubicBezTo>
                </a:path>
              </a:pathLst>
            </a:custGeom>
            <a:solidFill>
              <a:srgbClr val="234DA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1" name="AutoShape 36"/>
            <p:cNvSpPr>
              <a:spLocks/>
            </p:cNvSpPr>
            <p:nvPr/>
          </p:nvSpPr>
          <p:spPr bwMode="black">
            <a:xfrm>
              <a:off x="1700399"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799" y="21600"/>
                  </a:cubicBezTo>
                  <a:cubicBezTo>
                    <a:pt x="4869" y="21600"/>
                    <a:pt x="0" y="16731"/>
                    <a:pt x="0" y="10802"/>
                  </a:cubicBezTo>
                  <a:cubicBezTo>
                    <a:pt x="0" y="4872"/>
                    <a:pt x="4869" y="0"/>
                    <a:pt x="10799" y="0"/>
                  </a:cubicBezTo>
                  <a:cubicBezTo>
                    <a:pt x="16728" y="0"/>
                    <a:pt x="21600" y="4872"/>
                    <a:pt x="21600" y="10802"/>
                  </a:cubicBezTo>
                </a:path>
              </a:pathLst>
            </a:custGeom>
            <a:solidFill>
              <a:srgbClr val="EB1C2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2" name="AutoShape 37"/>
            <p:cNvSpPr>
              <a:spLocks/>
            </p:cNvSpPr>
            <p:nvPr/>
          </p:nvSpPr>
          <p:spPr bwMode="black">
            <a:xfrm>
              <a:off x="1818555"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8" y="21600"/>
                  </a:cubicBezTo>
                  <a:cubicBezTo>
                    <a:pt x="4871" y="21600"/>
                    <a:pt x="0" y="16731"/>
                    <a:pt x="0" y="10802"/>
                  </a:cubicBezTo>
                  <a:cubicBezTo>
                    <a:pt x="0" y="4872"/>
                    <a:pt x="4870" y="0"/>
                    <a:pt x="10798" y="0"/>
                  </a:cubicBezTo>
                  <a:cubicBezTo>
                    <a:pt x="16729" y="0"/>
                    <a:pt x="21600" y="4872"/>
                    <a:pt x="21600" y="10802"/>
                  </a:cubicBezTo>
                </a:path>
              </a:pathLst>
            </a:custGeom>
            <a:solidFill>
              <a:srgbClr val="FFD3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3" name="AutoShape 38"/>
            <p:cNvSpPr>
              <a:spLocks/>
            </p:cNvSpPr>
            <p:nvPr/>
          </p:nvSpPr>
          <p:spPr bwMode="black">
            <a:xfrm>
              <a:off x="1936710"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69" y="21600"/>
                    <a:pt x="0" y="16731"/>
                    <a:pt x="0" y="10802"/>
                  </a:cubicBezTo>
                  <a:cubicBezTo>
                    <a:pt x="0" y="4872"/>
                    <a:pt x="4869" y="0"/>
                    <a:pt x="10799" y="0"/>
                  </a:cubicBezTo>
                  <a:cubicBezTo>
                    <a:pt x="16729" y="0"/>
                    <a:pt x="21600" y="4872"/>
                    <a:pt x="21600" y="10802"/>
                  </a:cubicBezTo>
                </a:path>
              </a:pathLst>
            </a:custGeom>
            <a:solidFill>
              <a:srgbClr val="234DA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4" name="AutoShape 39"/>
            <p:cNvSpPr>
              <a:spLocks/>
            </p:cNvSpPr>
            <p:nvPr/>
          </p:nvSpPr>
          <p:spPr bwMode="black">
            <a:xfrm>
              <a:off x="2054865"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70" y="21600"/>
                    <a:pt x="0" y="16731"/>
                    <a:pt x="0" y="10802"/>
                  </a:cubicBezTo>
                  <a:cubicBezTo>
                    <a:pt x="0" y="4872"/>
                    <a:pt x="4869" y="0"/>
                    <a:pt x="10799" y="0"/>
                  </a:cubicBezTo>
                  <a:cubicBezTo>
                    <a:pt x="16729" y="0"/>
                    <a:pt x="21600" y="4872"/>
                    <a:pt x="21600" y="10802"/>
                  </a:cubicBezTo>
                </a:path>
              </a:pathLst>
            </a:custGeom>
            <a:solidFill>
              <a:srgbClr val="EB1C2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5" name="AutoShape 40"/>
            <p:cNvSpPr>
              <a:spLocks/>
            </p:cNvSpPr>
            <p:nvPr/>
          </p:nvSpPr>
          <p:spPr bwMode="black">
            <a:xfrm>
              <a:off x="2175130"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800" y="21600"/>
                  </a:cubicBezTo>
                  <a:cubicBezTo>
                    <a:pt x="4869" y="21600"/>
                    <a:pt x="0" y="16731"/>
                    <a:pt x="0" y="10802"/>
                  </a:cubicBezTo>
                  <a:cubicBezTo>
                    <a:pt x="0" y="4872"/>
                    <a:pt x="4869" y="0"/>
                    <a:pt x="10800" y="0"/>
                  </a:cubicBezTo>
                  <a:cubicBezTo>
                    <a:pt x="16729" y="0"/>
                    <a:pt x="21600" y="4872"/>
                    <a:pt x="21600" y="10802"/>
                  </a:cubicBezTo>
                </a:path>
              </a:pathLst>
            </a:custGeom>
            <a:solidFill>
              <a:srgbClr val="234DA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6" name="AutoShape 41"/>
            <p:cNvSpPr>
              <a:spLocks/>
            </p:cNvSpPr>
            <p:nvPr/>
          </p:nvSpPr>
          <p:spPr bwMode="black">
            <a:xfrm>
              <a:off x="2411440"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70" y="21600"/>
                    <a:pt x="0" y="16731"/>
                    <a:pt x="0" y="10802"/>
                  </a:cubicBezTo>
                  <a:cubicBezTo>
                    <a:pt x="0" y="4872"/>
                    <a:pt x="4870" y="0"/>
                    <a:pt x="10799" y="0"/>
                  </a:cubicBezTo>
                  <a:cubicBezTo>
                    <a:pt x="16729" y="0"/>
                    <a:pt x="21600" y="4872"/>
                    <a:pt x="21600" y="10802"/>
                  </a:cubicBezTo>
                </a:path>
              </a:pathLst>
            </a:custGeom>
            <a:solidFill>
              <a:srgbClr val="EB1C2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7" name="AutoShape 42"/>
            <p:cNvSpPr>
              <a:spLocks/>
            </p:cNvSpPr>
            <p:nvPr/>
          </p:nvSpPr>
          <p:spPr bwMode="black">
            <a:xfrm>
              <a:off x="2293285"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798" y="21600"/>
                  </a:cubicBezTo>
                  <a:cubicBezTo>
                    <a:pt x="4869" y="21600"/>
                    <a:pt x="0" y="16731"/>
                    <a:pt x="0" y="10802"/>
                  </a:cubicBezTo>
                  <a:cubicBezTo>
                    <a:pt x="0" y="4872"/>
                    <a:pt x="4869" y="0"/>
                    <a:pt x="10798" y="0"/>
                  </a:cubicBezTo>
                  <a:cubicBezTo>
                    <a:pt x="16728" y="0"/>
                    <a:pt x="21600" y="4872"/>
                    <a:pt x="21600" y="10802"/>
                  </a:cubicBezTo>
                </a:path>
              </a:pathLst>
            </a:custGeom>
            <a:solidFill>
              <a:srgbClr val="FFD3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8" name="AutoShape 43"/>
            <p:cNvSpPr>
              <a:spLocks/>
            </p:cNvSpPr>
            <p:nvPr/>
          </p:nvSpPr>
          <p:spPr bwMode="black">
            <a:xfrm>
              <a:off x="2529596"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800" y="21600"/>
                  </a:cubicBezTo>
                  <a:cubicBezTo>
                    <a:pt x="4868" y="21600"/>
                    <a:pt x="0" y="16731"/>
                    <a:pt x="0" y="10802"/>
                  </a:cubicBezTo>
                  <a:cubicBezTo>
                    <a:pt x="0" y="4872"/>
                    <a:pt x="4868" y="0"/>
                    <a:pt x="10800" y="0"/>
                  </a:cubicBezTo>
                  <a:cubicBezTo>
                    <a:pt x="16729" y="0"/>
                    <a:pt x="21600" y="4872"/>
                    <a:pt x="21600" y="1080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kern="1200">
          <a:solidFill>
            <a:schemeClr val="bg2"/>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bg2"/>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bg2"/>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bg2"/>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088" indent="-319088" algn="l" rtl="0" eaLnBrk="0" fontAlgn="base" hangingPunct="0">
        <a:spcBef>
          <a:spcPct val="0"/>
        </a:spcBef>
        <a:spcAft>
          <a:spcPts val="800"/>
        </a:spcAft>
        <a:buClr>
          <a:schemeClr val="accent2"/>
        </a:buClr>
        <a:buSzPct val="120000"/>
        <a:buFont typeface="Arial" pitchFamily="34" charset="0"/>
        <a:buChar char="•"/>
        <a:defRPr sz="2400" kern="1200">
          <a:solidFill>
            <a:schemeClr val="bg2"/>
          </a:solidFill>
          <a:latin typeface="Arial"/>
          <a:ea typeface="ヒラギノ角ゴ Pro W3" charset="0"/>
          <a:cs typeface="Arial"/>
        </a:defRPr>
      </a:lvl1pPr>
      <a:lvl2pPr marL="639763" indent="-319088" algn="l" rtl="0" eaLnBrk="0" fontAlgn="base" hangingPunct="0">
        <a:spcBef>
          <a:spcPct val="0"/>
        </a:spcBef>
        <a:spcAft>
          <a:spcPts val="800"/>
        </a:spcAft>
        <a:buClr>
          <a:srgbClr val="254EA2"/>
        </a:buClr>
        <a:buSzPct val="120000"/>
        <a:buFont typeface="Arial" pitchFamily="34" charset="0"/>
        <a:buChar char="•"/>
        <a:defRPr sz="2200" kern="1200">
          <a:solidFill>
            <a:schemeClr val="bg2"/>
          </a:solidFill>
          <a:latin typeface="Arial"/>
          <a:ea typeface="ヒラギノ角ゴ Pro W3" charset="0"/>
          <a:cs typeface="Arial"/>
        </a:defRPr>
      </a:lvl2pPr>
      <a:lvl3pPr marL="958850" indent="-319088" algn="l" rtl="0" eaLnBrk="0" fontAlgn="base" hangingPunct="0">
        <a:spcBef>
          <a:spcPct val="0"/>
        </a:spcBef>
        <a:spcAft>
          <a:spcPts val="800"/>
        </a:spcAft>
        <a:buClr>
          <a:schemeClr val="accent1"/>
        </a:buClr>
        <a:buSzPct val="120000"/>
        <a:buFont typeface="Arial" pitchFamily="34" charset="0"/>
        <a:buChar char="•"/>
        <a:defRPr sz="2000" kern="1200">
          <a:solidFill>
            <a:schemeClr val="bg2"/>
          </a:solidFill>
          <a:latin typeface="Arial"/>
          <a:ea typeface="ヒラギノ角ゴ Pro W3" charset="0"/>
          <a:cs typeface="Arial"/>
        </a:defRPr>
      </a:lvl3pPr>
      <a:lvl4pPr marL="1600200" indent="-228600"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7400" indent="-228600" algn="l" rtl="0" eaLnBrk="0" fontAlgn="base" hangingPunct="0">
        <a:spcBef>
          <a:spcPct val="20000"/>
        </a:spcBef>
        <a:spcAft>
          <a:spcPct val="0"/>
        </a:spcAft>
        <a:buClr>
          <a:srgbClr val="669900"/>
        </a:buClr>
        <a:buFont typeface="Arial" pitchFamily="34"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182880" bIns="45720"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028" name="Title Placeholder 1"/>
          <p:cNvSpPr>
            <a:spLocks noGrp="1"/>
          </p:cNvSpPr>
          <p:nvPr>
            <p:ph type="title"/>
          </p:nvPr>
        </p:nvSpPr>
        <p:spPr bwMode="auto">
          <a:xfrm>
            <a:off x="341874"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smtClean="0"/>
              <a:t>Click to edit Master title style</a:t>
            </a:r>
            <a:endParaRPr lang="en-US" dirty="0"/>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pPr fontAlgn="auto">
              <a:spcBef>
                <a:spcPts val="0"/>
              </a:spcBef>
              <a:spcAft>
                <a:spcPts val="0"/>
              </a:spcAft>
            </a:pPr>
            <a:endParaRPr lang="en-US" dirty="0" smtClean="0">
              <a:solidFill>
                <a:srgbClr val="000000"/>
              </a:solidFill>
              <a:latin typeface="Arial"/>
              <a:ea typeface="ＭＳ Ｐゴシック" pitchFamily="34" charset="-128"/>
            </a:endParaRPr>
          </a:p>
        </p:txBody>
      </p:sp>
      <p:grpSp>
        <p:nvGrpSpPr>
          <p:cNvPr id="9" name="Group 8"/>
          <p:cNvGrpSpPr>
            <a:grpSpLocks noChangeAspect="1"/>
          </p:cNvGrpSpPr>
          <p:nvPr/>
        </p:nvGrpSpPr>
        <p:grpSpPr>
          <a:xfrm>
            <a:off x="338081" y="6237871"/>
            <a:ext cx="1316991" cy="366132"/>
            <a:chOff x="2336800" y="2667000"/>
            <a:chExt cx="3098800" cy="646113"/>
          </a:xfrm>
        </p:grpSpPr>
        <p:sp>
          <p:nvSpPr>
            <p:cNvPr id="10"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1"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2"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4"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5"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6"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7"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8"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9"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0"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3"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3395529253"/>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kern="1200">
          <a:solidFill>
            <a:schemeClr val="tx1"/>
          </a:solidFill>
          <a:latin typeface="+mj-lt"/>
          <a:ea typeface="Eurostile" pitchFamily="34" charset="0"/>
          <a:cs typeface="Eurostile" pitchFamily="34"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20040" indent="-320040"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mj-lt"/>
          <a:ea typeface="Eurostile" pitchFamily="34" charset="0"/>
          <a:cs typeface="Arial"/>
        </a:defRPr>
      </a:lvl1pPr>
      <a:lvl2pPr marL="640080" indent="-320040" algn="l" rtl="0" eaLnBrk="1" fontAlgn="base" hangingPunct="1">
        <a:spcBef>
          <a:spcPct val="0"/>
        </a:spcBef>
        <a:spcAft>
          <a:spcPts val="800"/>
        </a:spcAft>
        <a:buClr>
          <a:schemeClr val="accent1"/>
        </a:buClr>
        <a:buSzPct val="120000"/>
        <a:buFont typeface="Arial"/>
        <a:buChar char="•"/>
        <a:defRPr sz="2200" kern="1200">
          <a:solidFill>
            <a:schemeClr val="tx1"/>
          </a:solidFill>
          <a:latin typeface="+mj-lt"/>
          <a:ea typeface="Eurostile" pitchFamily="34" charset="0"/>
          <a:cs typeface="Arial"/>
        </a:defRPr>
      </a:lvl2pPr>
      <a:lvl3pPr marL="960120" indent="-320040" algn="l" rtl="0" eaLnBrk="1" fontAlgn="base" hangingPunct="1">
        <a:spcBef>
          <a:spcPct val="0"/>
        </a:spcBef>
        <a:spcAft>
          <a:spcPts val="800"/>
        </a:spcAft>
        <a:buClr>
          <a:schemeClr val="accent3"/>
        </a:buClr>
        <a:buSzPct val="120000"/>
        <a:buFont typeface="Arial"/>
        <a:buChar char="•"/>
        <a:defRPr sz="2000" kern="1200">
          <a:solidFill>
            <a:schemeClr val="tx1"/>
          </a:solidFill>
          <a:latin typeface="+mj-lt"/>
          <a:ea typeface="Eurostile" pitchFamily="34" charset="0"/>
          <a:cs typeface="Arial"/>
        </a:defRPr>
      </a:lvl3pPr>
      <a:lvl4pPr marL="1600200" indent="-228600"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7400" indent="-228600"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Test</a:t>
            </a:r>
            <a:endParaRPr lang="en-US" dirty="0"/>
          </a:p>
        </p:txBody>
      </p:sp>
      <p:sp>
        <p:nvSpPr>
          <p:cNvPr id="3" name="Text Placeholder 2"/>
          <p:cNvSpPr>
            <a:spLocks noGrp="1"/>
          </p:cNvSpPr>
          <p:nvPr>
            <p:ph type="body" idx="1"/>
          </p:nvPr>
        </p:nvSpPr>
        <p:spPr>
          <a:xfrm>
            <a:off x="457200" y="1295401"/>
            <a:ext cx="8229600" cy="4525963"/>
          </a:xfrm>
          <a:prstGeom prst="rect">
            <a:avLst/>
          </a:prstGeom>
        </p:spPr>
        <p:txBody>
          <a:bodyPr vert="horz" lIns="91440" tIns="45720" rIns="91440" bIns="45720" rtlCol="0">
            <a:normAutofit/>
          </a:bodyPr>
          <a:lstStyle/>
          <a:p>
            <a:pPr lvl="0"/>
            <a:r>
              <a:rPr lang="en-US" smtClean="0"/>
              <a:t>Test</a:t>
            </a:r>
            <a:endParaRPr lang="en-US" dirty="0"/>
          </a:p>
        </p:txBody>
      </p:sp>
      <p:sp>
        <p:nvSpPr>
          <p:cNvPr id="5" name="Footer Placeholder 4"/>
          <p:cNvSpPr>
            <a:spLocks noGrp="1"/>
          </p:cNvSpPr>
          <p:nvPr>
            <p:ph type="ftr" sz="quarter" idx="3"/>
          </p:nvPr>
        </p:nvSpPr>
        <p:spPr>
          <a:xfrm>
            <a:off x="2667000" y="6419688"/>
            <a:ext cx="3124200" cy="36512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1027" name="Picture 3" descr="C:\Users\jhode174\Desktop\CSC Photos\400dp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102479"/>
            <a:ext cx="2012950" cy="64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460717"/>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13" y="6377143"/>
            <a:ext cx="3486150"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rgbClr val="939598"/>
                </a:solidFill>
                <a:latin typeface="Arial" pitchFamily="34" charset="0"/>
                <a:ea typeface="+mn-ea"/>
                <a:cs typeface="+mn-cs"/>
              </a:defRPr>
            </a:lvl1pPr>
          </a:lstStyle>
          <a:p>
            <a:pPr>
              <a:defRPr/>
            </a:pPr>
            <a:endParaRPr lang="en-US" dirty="0"/>
          </a:p>
        </p:txBody>
      </p:sp>
      <p:sp>
        <p:nvSpPr>
          <p:cNvPr id="30724" name="Title Placeholder 1"/>
          <p:cNvSpPr>
            <a:spLocks noGrp="1"/>
          </p:cNvSpPr>
          <p:nvPr>
            <p:ph type="title"/>
          </p:nvPr>
        </p:nvSpPr>
        <p:spPr bwMode="auto">
          <a:xfrm>
            <a:off x="341313"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158" y="6375557"/>
            <a:ext cx="320675" cy="290513"/>
          </a:xfrm>
          <a:prstGeom prst="rect">
            <a:avLst/>
          </a:prstGeom>
        </p:spPr>
        <p:txBody>
          <a:bodyPr vert="horz" wrap="square" lIns="0" tIns="45720" rIns="0" bIns="45720" numCol="1" anchor="b" anchorCtr="0" compatLnSpc="1">
            <a:prstTxWarp prst="textNoShape">
              <a:avLst/>
            </a:prstTxWarp>
          </a:bodyPr>
          <a:lstStyle>
            <a:lvl1pPr algn="r">
              <a:defRPr sz="1000">
                <a:solidFill>
                  <a:srgbClr val="939598"/>
                </a:solidFill>
                <a:cs typeface="Arial" pitchFamily="34" charset="0"/>
              </a:defRPr>
            </a:lvl1pPr>
          </a:lstStyle>
          <a:p>
            <a:fld id="{C05AA635-84AC-4523-9A1B-1FB4D685DF75}"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13" y="6373777"/>
            <a:ext cx="639762" cy="284163"/>
          </a:xfrm>
          <a:prstGeom prst="rect">
            <a:avLst/>
          </a:prstGeom>
        </p:spPr>
        <p:txBody>
          <a:bodyPr vert="horz" lIns="0" tIns="45720" rIns="0" bIns="45720" rtlCol="0" anchor="b"/>
          <a:lstStyle>
            <a:lvl1pPr algn="r">
              <a:defRPr sz="800">
                <a:solidFill>
                  <a:srgbClr val="939598"/>
                </a:solidFill>
                <a:latin typeface="Arial"/>
                <a:ea typeface="+mn-ea"/>
                <a:cs typeface="Arial"/>
              </a:defRPr>
            </a:lvl1pPr>
          </a:lstStyle>
          <a:p>
            <a:pPr>
              <a:defRPr/>
            </a:pPr>
            <a:endParaRPr lang="en-US" dirty="0"/>
          </a:p>
        </p:txBody>
      </p:sp>
      <p:sp>
        <p:nvSpPr>
          <p:cNvPr id="22535" name="TextBox 1"/>
          <p:cNvSpPr txBox="1">
            <a:spLocks noChangeArrowheads="1"/>
          </p:cNvSpPr>
          <p:nvPr/>
        </p:nvSpPr>
        <p:spPr bwMode="auto">
          <a:xfrm>
            <a:off x="9702800" y="62864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400" dirty="0" smtClean="0">
              <a:solidFill>
                <a:srgbClr val="000000"/>
              </a:solidFill>
              <a:latin typeface="Verdana" charset="0"/>
              <a:cs typeface="Arial" charset="0"/>
            </a:endParaRPr>
          </a:p>
        </p:txBody>
      </p:sp>
      <p:grpSp>
        <p:nvGrpSpPr>
          <p:cNvPr id="30728" name="Group 2"/>
          <p:cNvGrpSpPr>
            <a:grpSpLocks/>
          </p:cNvGrpSpPr>
          <p:nvPr/>
        </p:nvGrpSpPr>
        <p:grpSpPr bwMode="auto">
          <a:xfrm>
            <a:off x="333380" y="6330917"/>
            <a:ext cx="1360487" cy="287339"/>
            <a:chOff x="331633" y="6327776"/>
            <a:chExt cx="1359950" cy="286780"/>
          </a:xfrm>
        </p:grpSpPr>
        <p:sp>
          <p:nvSpPr>
            <p:cNvPr id="291849" name="Rectangle 23"/>
            <p:cNvSpPr>
              <a:spLocks/>
            </p:cNvSpPr>
            <p:nvPr/>
          </p:nvSpPr>
          <p:spPr bwMode="black">
            <a:xfrm>
              <a:off x="337980" y="6490971"/>
              <a:ext cx="42845" cy="1204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dirty="0">
                <a:solidFill>
                  <a:srgbClr val="000000"/>
                </a:solidFill>
                <a:latin typeface="Verdana" pitchFamily="34" charset="0"/>
                <a:cs typeface="Arial" pitchFamily="34" charset="0"/>
              </a:endParaRPr>
            </a:p>
          </p:txBody>
        </p:sp>
        <p:sp>
          <p:nvSpPr>
            <p:cNvPr id="30730" name="AutoShape 24"/>
            <p:cNvSpPr>
              <a:spLocks/>
            </p:cNvSpPr>
            <p:nvPr/>
          </p:nvSpPr>
          <p:spPr bwMode="black">
            <a:xfrm>
              <a:off x="407902" y="6486755"/>
              <a:ext cx="126255" cy="123679"/>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0 w 21600"/>
                <a:gd name="T23" fmla="*/ 2147483647 h 21600"/>
                <a:gd name="T24" fmla="*/ 2147483647 w 21600"/>
                <a:gd name="T25" fmla="*/ 2147483647 h 21600"/>
                <a:gd name="T26" fmla="*/ 2147483647 w 21600"/>
                <a:gd name="T27" fmla="*/ 2147483647 h 21600"/>
                <a:gd name="T28" fmla="*/ 2147483647 w 21600"/>
                <a:gd name="T29" fmla="*/ 2147483647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7267" y="3383"/>
                  </a:moveTo>
                  <a:lnTo>
                    <a:pt x="7347" y="3383"/>
                  </a:lnTo>
                  <a:cubicBezTo>
                    <a:pt x="9024" y="856"/>
                    <a:pt x="11059" y="0"/>
                    <a:pt x="13895" y="0"/>
                  </a:cubicBezTo>
                  <a:cubicBezTo>
                    <a:pt x="19405" y="0"/>
                    <a:pt x="21600" y="3545"/>
                    <a:pt x="21600" y="8681"/>
                  </a:cubicBezTo>
                  <a:lnTo>
                    <a:pt x="21600" y="21600"/>
                  </a:lnTo>
                  <a:lnTo>
                    <a:pt x="14333" y="21600"/>
                  </a:lnTo>
                  <a:lnTo>
                    <a:pt x="14333" y="11412"/>
                  </a:lnTo>
                  <a:cubicBezTo>
                    <a:pt x="14333" y="9415"/>
                    <a:pt x="14652" y="5910"/>
                    <a:pt x="11059" y="5910"/>
                  </a:cubicBezTo>
                  <a:cubicBezTo>
                    <a:pt x="8104" y="5910"/>
                    <a:pt x="7267" y="8151"/>
                    <a:pt x="7267" y="10759"/>
                  </a:cubicBezTo>
                  <a:lnTo>
                    <a:pt x="7267" y="21600"/>
                  </a:lnTo>
                  <a:lnTo>
                    <a:pt x="0" y="21600"/>
                  </a:lnTo>
                  <a:lnTo>
                    <a:pt x="0" y="693"/>
                  </a:lnTo>
                  <a:lnTo>
                    <a:pt x="7267" y="693"/>
                  </a:lnTo>
                  <a:lnTo>
                    <a:pt x="7267" y="3383"/>
                  </a:lnTo>
                  <a:close/>
                  <a:moveTo>
                    <a:pt x="7267" y="3383"/>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1" name="AutoShape 25"/>
            <p:cNvSpPr>
              <a:spLocks/>
            </p:cNvSpPr>
            <p:nvPr/>
          </p:nvSpPr>
          <p:spPr bwMode="black">
            <a:xfrm>
              <a:off x="550132" y="6414609"/>
              <a:ext cx="87091" cy="196082"/>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4246" y="21600"/>
                  </a:moveTo>
                  <a:lnTo>
                    <a:pt x="3706" y="21600"/>
                  </a:lnTo>
                  <a:lnTo>
                    <a:pt x="3706" y="12266"/>
                  </a:lnTo>
                  <a:lnTo>
                    <a:pt x="0" y="12266"/>
                  </a:lnTo>
                  <a:lnTo>
                    <a:pt x="0" y="8409"/>
                  </a:lnTo>
                  <a:lnTo>
                    <a:pt x="3706" y="8409"/>
                  </a:lnTo>
                  <a:lnTo>
                    <a:pt x="3706" y="6737"/>
                  </a:lnTo>
                  <a:cubicBezTo>
                    <a:pt x="3706" y="4911"/>
                    <a:pt x="3822" y="3574"/>
                    <a:pt x="6718" y="2109"/>
                  </a:cubicBezTo>
                  <a:cubicBezTo>
                    <a:pt x="9322" y="746"/>
                    <a:pt x="13088" y="0"/>
                    <a:pt x="17082" y="0"/>
                  </a:cubicBezTo>
                  <a:cubicBezTo>
                    <a:pt x="18704" y="0"/>
                    <a:pt x="20154" y="129"/>
                    <a:pt x="21599" y="463"/>
                  </a:cubicBezTo>
                  <a:lnTo>
                    <a:pt x="21599" y="4500"/>
                  </a:lnTo>
                  <a:cubicBezTo>
                    <a:pt x="20385" y="4269"/>
                    <a:pt x="19283" y="4063"/>
                    <a:pt x="17893" y="4063"/>
                  </a:cubicBezTo>
                  <a:cubicBezTo>
                    <a:pt x="15173" y="4063"/>
                    <a:pt x="14246" y="4783"/>
                    <a:pt x="14246" y="6274"/>
                  </a:cubicBezTo>
                  <a:lnTo>
                    <a:pt x="14246" y="8409"/>
                  </a:lnTo>
                  <a:lnTo>
                    <a:pt x="21600" y="8409"/>
                  </a:lnTo>
                  <a:lnTo>
                    <a:pt x="21600" y="12266"/>
                  </a:lnTo>
                  <a:lnTo>
                    <a:pt x="14246" y="12266"/>
                  </a:lnTo>
                  <a:lnTo>
                    <a:pt x="14246" y="21600"/>
                  </a:lnTo>
                  <a:close/>
                  <a:moveTo>
                    <a:pt x="14246" y="21600"/>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2" name="AutoShape 26"/>
            <p:cNvSpPr>
              <a:spLocks/>
            </p:cNvSpPr>
            <p:nvPr/>
          </p:nvSpPr>
          <p:spPr bwMode="black">
            <a:xfrm>
              <a:off x="640830" y="6486755"/>
              <a:ext cx="144292" cy="1278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0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710" y="10820"/>
                  </a:moveTo>
                  <a:cubicBezTo>
                    <a:pt x="6710" y="13386"/>
                    <a:pt x="8213" y="15361"/>
                    <a:pt x="10800" y="15361"/>
                  </a:cubicBezTo>
                  <a:cubicBezTo>
                    <a:pt x="13386" y="15361"/>
                    <a:pt x="14890" y="13386"/>
                    <a:pt x="14890" y="10820"/>
                  </a:cubicBezTo>
                  <a:cubicBezTo>
                    <a:pt x="14890" y="8332"/>
                    <a:pt x="13386" y="6239"/>
                    <a:pt x="10800" y="6239"/>
                  </a:cubicBezTo>
                  <a:cubicBezTo>
                    <a:pt x="8213" y="6239"/>
                    <a:pt x="6710" y="8333"/>
                    <a:pt x="6710" y="10820"/>
                  </a:cubicBezTo>
                  <a:moveTo>
                    <a:pt x="21600" y="10820"/>
                  </a:moveTo>
                  <a:cubicBezTo>
                    <a:pt x="21600" y="17691"/>
                    <a:pt x="16567" y="21600"/>
                    <a:pt x="10800" y="21600"/>
                  </a:cubicBezTo>
                  <a:cubicBezTo>
                    <a:pt x="5068" y="21600"/>
                    <a:pt x="0" y="17730"/>
                    <a:pt x="0" y="10820"/>
                  </a:cubicBezTo>
                  <a:cubicBezTo>
                    <a:pt x="0" y="3909"/>
                    <a:pt x="5033" y="0"/>
                    <a:pt x="10800" y="0"/>
                  </a:cubicBezTo>
                  <a:cubicBezTo>
                    <a:pt x="16567" y="0"/>
                    <a:pt x="21600" y="3909"/>
                    <a:pt x="21600" y="1082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3" name="AutoShape 27"/>
            <p:cNvSpPr>
              <a:spLocks/>
            </p:cNvSpPr>
            <p:nvPr/>
          </p:nvSpPr>
          <p:spPr bwMode="black">
            <a:xfrm>
              <a:off x="803673" y="6488816"/>
              <a:ext cx="89925" cy="121359"/>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2147483647 w 21600"/>
                <a:gd name="T21" fmla="*/ 2147483647 h 21600"/>
                <a:gd name="T22" fmla="*/ 2147483647 w 21600"/>
                <a:gd name="T23" fmla="*/ 2147483647 h 21600"/>
                <a:gd name="T24" fmla="*/ 2147483647 w 21600"/>
                <a:gd name="T25" fmla="*/ 2147483647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0213" y="3780"/>
                  </a:moveTo>
                  <a:lnTo>
                    <a:pt x="10325" y="3780"/>
                  </a:lnTo>
                  <a:cubicBezTo>
                    <a:pt x="12287" y="1163"/>
                    <a:pt x="15654" y="0"/>
                    <a:pt x="19638" y="0"/>
                  </a:cubicBezTo>
                  <a:lnTo>
                    <a:pt x="21600" y="0"/>
                  </a:lnTo>
                  <a:lnTo>
                    <a:pt x="21600" y="7269"/>
                  </a:lnTo>
                  <a:cubicBezTo>
                    <a:pt x="20199" y="6688"/>
                    <a:pt x="18853" y="6563"/>
                    <a:pt x="17282" y="6563"/>
                  </a:cubicBezTo>
                  <a:cubicBezTo>
                    <a:pt x="11614" y="6563"/>
                    <a:pt x="10213" y="9347"/>
                    <a:pt x="10213" y="13002"/>
                  </a:cubicBezTo>
                  <a:lnTo>
                    <a:pt x="10213" y="21600"/>
                  </a:lnTo>
                  <a:lnTo>
                    <a:pt x="0" y="21600"/>
                  </a:lnTo>
                  <a:lnTo>
                    <a:pt x="0" y="291"/>
                  </a:lnTo>
                  <a:lnTo>
                    <a:pt x="10213" y="291"/>
                  </a:lnTo>
                  <a:lnTo>
                    <a:pt x="10213" y="3780"/>
                  </a:lnTo>
                  <a:close/>
                  <a:moveTo>
                    <a:pt x="10213" y="3780"/>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4" name="AutoShape 28"/>
            <p:cNvSpPr>
              <a:spLocks/>
            </p:cNvSpPr>
            <p:nvPr/>
          </p:nvSpPr>
          <p:spPr bwMode="black">
            <a:xfrm>
              <a:off x="908800" y="6486755"/>
              <a:ext cx="203040" cy="123679"/>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w 21600"/>
                <a:gd name="T35" fmla="*/ 2147483647 h 21600"/>
                <a:gd name="T36" fmla="*/ 0 w 21600"/>
                <a:gd name="T37" fmla="*/ 2147483647 h 21600"/>
                <a:gd name="T38" fmla="*/ 2147483647 w 21600"/>
                <a:gd name="T39" fmla="*/ 2147483647 h 21600"/>
                <a:gd name="T40" fmla="*/ 2147483647 w 21600"/>
                <a:gd name="T41" fmla="*/ 2147483647 h 21600"/>
                <a:gd name="T42" fmla="*/ 2147483647 w 21600"/>
                <a:gd name="T43" fmla="*/ 2147483647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4518" y="3301"/>
                  </a:moveTo>
                  <a:lnTo>
                    <a:pt x="4568" y="3301"/>
                  </a:lnTo>
                  <a:cubicBezTo>
                    <a:pt x="5636" y="978"/>
                    <a:pt x="6951" y="0"/>
                    <a:pt x="8590" y="0"/>
                  </a:cubicBezTo>
                  <a:cubicBezTo>
                    <a:pt x="10427" y="0"/>
                    <a:pt x="12017" y="1222"/>
                    <a:pt x="12935" y="3993"/>
                  </a:cubicBezTo>
                  <a:cubicBezTo>
                    <a:pt x="13804" y="1385"/>
                    <a:pt x="15517" y="0"/>
                    <a:pt x="17255" y="0"/>
                  </a:cubicBezTo>
                  <a:cubicBezTo>
                    <a:pt x="20482" y="0"/>
                    <a:pt x="21600" y="3464"/>
                    <a:pt x="21600" y="8273"/>
                  </a:cubicBezTo>
                  <a:lnTo>
                    <a:pt x="21600" y="21600"/>
                  </a:lnTo>
                  <a:lnTo>
                    <a:pt x="17081" y="21600"/>
                  </a:lnTo>
                  <a:lnTo>
                    <a:pt x="17081" y="11615"/>
                  </a:lnTo>
                  <a:cubicBezTo>
                    <a:pt x="17081" y="9455"/>
                    <a:pt x="17131" y="5909"/>
                    <a:pt x="15219" y="5909"/>
                  </a:cubicBezTo>
                  <a:cubicBezTo>
                    <a:pt x="13134" y="5909"/>
                    <a:pt x="13059" y="9129"/>
                    <a:pt x="13059" y="11615"/>
                  </a:cubicBezTo>
                  <a:lnTo>
                    <a:pt x="13059" y="21600"/>
                  </a:lnTo>
                  <a:lnTo>
                    <a:pt x="8540" y="21600"/>
                  </a:lnTo>
                  <a:lnTo>
                    <a:pt x="8540" y="11615"/>
                  </a:lnTo>
                  <a:cubicBezTo>
                    <a:pt x="8540" y="9292"/>
                    <a:pt x="8540" y="5747"/>
                    <a:pt x="6530" y="5747"/>
                  </a:cubicBezTo>
                  <a:cubicBezTo>
                    <a:pt x="4518" y="5747"/>
                    <a:pt x="4518" y="9292"/>
                    <a:pt x="4518" y="11615"/>
                  </a:cubicBezTo>
                  <a:lnTo>
                    <a:pt x="4518" y="21600"/>
                  </a:lnTo>
                  <a:lnTo>
                    <a:pt x="0" y="21600"/>
                  </a:lnTo>
                  <a:lnTo>
                    <a:pt x="0" y="693"/>
                  </a:lnTo>
                  <a:lnTo>
                    <a:pt x="4518" y="693"/>
                  </a:lnTo>
                  <a:lnTo>
                    <a:pt x="4518" y="3301"/>
                  </a:lnTo>
                  <a:close/>
                  <a:moveTo>
                    <a:pt x="4518" y="3301"/>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5" name="AutoShape 29"/>
            <p:cNvSpPr>
              <a:spLocks/>
            </p:cNvSpPr>
            <p:nvPr/>
          </p:nvSpPr>
          <p:spPr bwMode="black">
            <a:xfrm>
              <a:off x="1129361" y="6486755"/>
              <a:ext cx="139654" cy="1278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2147483647 w 21600"/>
                <a:gd name="T23" fmla="*/ 0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6790" y="10820"/>
                  </a:moveTo>
                  <a:cubicBezTo>
                    <a:pt x="6790" y="13386"/>
                    <a:pt x="8344" y="15361"/>
                    <a:pt x="11017" y="15361"/>
                  </a:cubicBezTo>
                  <a:cubicBezTo>
                    <a:pt x="13689" y="15361"/>
                    <a:pt x="15243" y="13386"/>
                    <a:pt x="15243" y="10820"/>
                  </a:cubicBezTo>
                  <a:cubicBezTo>
                    <a:pt x="15243" y="8331"/>
                    <a:pt x="13689" y="6239"/>
                    <a:pt x="11017" y="6239"/>
                  </a:cubicBezTo>
                  <a:cubicBezTo>
                    <a:pt x="8344" y="6239"/>
                    <a:pt x="6790" y="8332"/>
                    <a:pt x="6790" y="10820"/>
                  </a:cubicBezTo>
                  <a:moveTo>
                    <a:pt x="21600" y="20928"/>
                  </a:moveTo>
                  <a:lnTo>
                    <a:pt x="15026" y="20928"/>
                  </a:lnTo>
                  <a:lnTo>
                    <a:pt x="15026" y="18678"/>
                  </a:lnTo>
                  <a:lnTo>
                    <a:pt x="14954" y="18678"/>
                  </a:lnTo>
                  <a:cubicBezTo>
                    <a:pt x="13798" y="20691"/>
                    <a:pt x="11521" y="21600"/>
                    <a:pt x="9355" y="21600"/>
                  </a:cubicBezTo>
                  <a:cubicBezTo>
                    <a:pt x="3865" y="21600"/>
                    <a:pt x="0" y="16585"/>
                    <a:pt x="0" y="10780"/>
                  </a:cubicBezTo>
                  <a:cubicBezTo>
                    <a:pt x="0" y="4975"/>
                    <a:pt x="3792" y="0"/>
                    <a:pt x="9283" y="0"/>
                  </a:cubicBezTo>
                  <a:cubicBezTo>
                    <a:pt x="11414" y="0"/>
                    <a:pt x="13653" y="869"/>
                    <a:pt x="15026" y="2646"/>
                  </a:cubicBezTo>
                  <a:lnTo>
                    <a:pt x="15026" y="671"/>
                  </a:lnTo>
                  <a:lnTo>
                    <a:pt x="21600" y="671"/>
                  </a:lnTo>
                  <a:lnTo>
                    <a:pt x="21600" y="20928"/>
                  </a:lnTo>
                  <a:close/>
                  <a:moveTo>
                    <a:pt x="21600" y="20928"/>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6" name="AutoShape 30"/>
            <p:cNvSpPr>
              <a:spLocks/>
            </p:cNvSpPr>
            <p:nvPr/>
          </p:nvSpPr>
          <p:spPr bwMode="black">
            <a:xfrm>
              <a:off x="1286020" y="6453774"/>
              <a:ext cx="80134" cy="155629"/>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2147483647 w 21600"/>
                <a:gd name="T13" fmla="*/ 0 h 21600"/>
                <a:gd name="T14" fmla="*/ 2147483647 w 21600"/>
                <a:gd name="T15" fmla="*/ 0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132" y="21600"/>
                  </a:moveTo>
                  <a:lnTo>
                    <a:pt x="3704" y="21600"/>
                  </a:lnTo>
                  <a:lnTo>
                    <a:pt x="3704" y="9845"/>
                  </a:lnTo>
                  <a:lnTo>
                    <a:pt x="0" y="9845"/>
                  </a:lnTo>
                  <a:lnTo>
                    <a:pt x="0" y="4987"/>
                  </a:lnTo>
                  <a:lnTo>
                    <a:pt x="3704" y="4987"/>
                  </a:lnTo>
                  <a:lnTo>
                    <a:pt x="3704" y="0"/>
                  </a:lnTo>
                  <a:lnTo>
                    <a:pt x="15132" y="0"/>
                  </a:lnTo>
                  <a:lnTo>
                    <a:pt x="15132" y="4987"/>
                  </a:lnTo>
                  <a:lnTo>
                    <a:pt x="21600" y="4987"/>
                  </a:lnTo>
                  <a:lnTo>
                    <a:pt x="21600" y="9845"/>
                  </a:lnTo>
                  <a:lnTo>
                    <a:pt x="15132" y="9845"/>
                  </a:lnTo>
                  <a:lnTo>
                    <a:pt x="15132" y="21600"/>
                  </a:lnTo>
                  <a:close/>
                  <a:moveTo>
                    <a:pt x="15132" y="21600"/>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291857" name="Rectangle 31"/>
            <p:cNvSpPr>
              <a:spLocks/>
            </p:cNvSpPr>
            <p:nvPr/>
          </p:nvSpPr>
          <p:spPr bwMode="black">
            <a:xfrm>
              <a:off x="1378969" y="6490971"/>
              <a:ext cx="42845" cy="1204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dirty="0">
                <a:solidFill>
                  <a:srgbClr val="000000"/>
                </a:solidFill>
                <a:latin typeface="Verdana" pitchFamily="34" charset="0"/>
                <a:cs typeface="Arial" pitchFamily="34" charset="0"/>
              </a:endParaRPr>
            </a:p>
          </p:txBody>
        </p:sp>
        <p:sp>
          <p:nvSpPr>
            <p:cNvPr id="30738" name="AutoShape 32"/>
            <p:cNvSpPr>
              <a:spLocks/>
            </p:cNvSpPr>
            <p:nvPr/>
          </p:nvSpPr>
          <p:spPr bwMode="black">
            <a:xfrm>
              <a:off x="1440618" y="6486755"/>
              <a:ext cx="95078" cy="1278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0 h 21600"/>
                <a:gd name="T18" fmla="*/ 2147483647 w 21600"/>
                <a:gd name="T19" fmla="*/ 2147483647 h 21600"/>
                <a:gd name="T20" fmla="*/ 2147483647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21600" y="7266"/>
                  </a:moveTo>
                  <a:cubicBezTo>
                    <a:pt x="20166" y="6476"/>
                    <a:pt x="18469" y="5844"/>
                    <a:pt x="16612" y="5844"/>
                  </a:cubicBezTo>
                  <a:cubicBezTo>
                    <a:pt x="12896" y="5844"/>
                    <a:pt x="9978" y="7977"/>
                    <a:pt x="9978" y="10781"/>
                  </a:cubicBezTo>
                  <a:cubicBezTo>
                    <a:pt x="9978" y="13703"/>
                    <a:pt x="12791" y="15756"/>
                    <a:pt x="16771" y="15756"/>
                  </a:cubicBezTo>
                  <a:cubicBezTo>
                    <a:pt x="18469" y="15756"/>
                    <a:pt x="20327" y="15242"/>
                    <a:pt x="21600" y="14373"/>
                  </a:cubicBezTo>
                  <a:lnTo>
                    <a:pt x="21600" y="20455"/>
                  </a:lnTo>
                  <a:cubicBezTo>
                    <a:pt x="19477" y="21245"/>
                    <a:pt x="17142" y="21600"/>
                    <a:pt x="14807" y="21600"/>
                  </a:cubicBezTo>
                  <a:cubicBezTo>
                    <a:pt x="6740" y="21600"/>
                    <a:pt x="0" y="17138"/>
                    <a:pt x="0" y="11017"/>
                  </a:cubicBezTo>
                  <a:cubicBezTo>
                    <a:pt x="0" y="4502"/>
                    <a:pt x="6688" y="0"/>
                    <a:pt x="15231" y="0"/>
                  </a:cubicBezTo>
                  <a:cubicBezTo>
                    <a:pt x="17460" y="0"/>
                    <a:pt x="19689" y="395"/>
                    <a:pt x="21600" y="1184"/>
                  </a:cubicBezTo>
                  <a:lnTo>
                    <a:pt x="21600" y="7266"/>
                  </a:lnTo>
                  <a:close/>
                  <a:moveTo>
                    <a:pt x="21600" y="7266"/>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9" name="AutoShape 33"/>
            <p:cNvSpPr>
              <a:spLocks/>
            </p:cNvSpPr>
            <p:nvPr/>
          </p:nvSpPr>
          <p:spPr bwMode="black">
            <a:xfrm>
              <a:off x="1551929" y="6486755"/>
              <a:ext cx="139654" cy="1278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2147483647 w 21600"/>
                <a:gd name="T23" fmla="*/ 0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6791" y="10820"/>
                  </a:moveTo>
                  <a:cubicBezTo>
                    <a:pt x="6791" y="13386"/>
                    <a:pt x="8344" y="15361"/>
                    <a:pt x="11017" y="15361"/>
                  </a:cubicBezTo>
                  <a:cubicBezTo>
                    <a:pt x="13690" y="15361"/>
                    <a:pt x="15243" y="13386"/>
                    <a:pt x="15243" y="10820"/>
                  </a:cubicBezTo>
                  <a:cubicBezTo>
                    <a:pt x="15243" y="8331"/>
                    <a:pt x="13690" y="6239"/>
                    <a:pt x="11017" y="6239"/>
                  </a:cubicBezTo>
                  <a:cubicBezTo>
                    <a:pt x="8344" y="6239"/>
                    <a:pt x="6791" y="8332"/>
                    <a:pt x="6791" y="10820"/>
                  </a:cubicBezTo>
                  <a:moveTo>
                    <a:pt x="21600" y="20928"/>
                  </a:moveTo>
                  <a:lnTo>
                    <a:pt x="15025" y="20928"/>
                  </a:lnTo>
                  <a:lnTo>
                    <a:pt x="15025" y="18678"/>
                  </a:lnTo>
                  <a:lnTo>
                    <a:pt x="14954" y="18678"/>
                  </a:lnTo>
                  <a:cubicBezTo>
                    <a:pt x="13798" y="20691"/>
                    <a:pt x="11522" y="21600"/>
                    <a:pt x="9355" y="21600"/>
                  </a:cubicBezTo>
                  <a:cubicBezTo>
                    <a:pt x="3865" y="21600"/>
                    <a:pt x="0" y="16585"/>
                    <a:pt x="0" y="10780"/>
                  </a:cubicBezTo>
                  <a:cubicBezTo>
                    <a:pt x="0" y="4975"/>
                    <a:pt x="3793" y="0"/>
                    <a:pt x="9283" y="0"/>
                  </a:cubicBezTo>
                  <a:cubicBezTo>
                    <a:pt x="11414" y="0"/>
                    <a:pt x="13653" y="869"/>
                    <a:pt x="15025" y="2646"/>
                  </a:cubicBezTo>
                  <a:lnTo>
                    <a:pt x="15025" y="671"/>
                  </a:lnTo>
                  <a:lnTo>
                    <a:pt x="21600" y="671"/>
                  </a:lnTo>
                  <a:lnTo>
                    <a:pt x="21600" y="20928"/>
                  </a:lnTo>
                  <a:close/>
                  <a:moveTo>
                    <a:pt x="21600" y="20928"/>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0" name="AutoShape 34"/>
            <p:cNvSpPr>
              <a:spLocks/>
            </p:cNvSpPr>
            <p:nvPr/>
          </p:nvSpPr>
          <p:spPr bwMode="black">
            <a:xfrm>
              <a:off x="331633"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8" y="21600"/>
                  </a:cubicBezTo>
                  <a:cubicBezTo>
                    <a:pt x="4869" y="21600"/>
                    <a:pt x="0" y="16731"/>
                    <a:pt x="0" y="10802"/>
                  </a:cubicBezTo>
                  <a:cubicBezTo>
                    <a:pt x="0" y="4872"/>
                    <a:pt x="4869" y="0"/>
                    <a:pt x="10798" y="0"/>
                  </a:cubicBezTo>
                  <a:cubicBezTo>
                    <a:pt x="16729" y="0"/>
                    <a:pt x="21600" y="4872"/>
                    <a:pt x="21600" y="1080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1" name="AutoShape 35"/>
            <p:cNvSpPr>
              <a:spLocks/>
            </p:cNvSpPr>
            <p:nvPr/>
          </p:nvSpPr>
          <p:spPr bwMode="black">
            <a:xfrm>
              <a:off x="447066"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800" y="21600"/>
                  </a:cubicBezTo>
                  <a:cubicBezTo>
                    <a:pt x="4870" y="21600"/>
                    <a:pt x="0" y="16731"/>
                    <a:pt x="0" y="10802"/>
                  </a:cubicBezTo>
                  <a:cubicBezTo>
                    <a:pt x="0" y="4872"/>
                    <a:pt x="4869" y="0"/>
                    <a:pt x="10800" y="0"/>
                  </a:cubicBezTo>
                  <a:cubicBezTo>
                    <a:pt x="16728" y="0"/>
                    <a:pt x="21600" y="4872"/>
                    <a:pt x="21600" y="108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2" name="AutoShape 36"/>
            <p:cNvSpPr>
              <a:spLocks/>
            </p:cNvSpPr>
            <p:nvPr/>
          </p:nvSpPr>
          <p:spPr bwMode="black">
            <a:xfrm>
              <a:off x="562499"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799" y="21600"/>
                  </a:cubicBezTo>
                  <a:cubicBezTo>
                    <a:pt x="4869" y="21600"/>
                    <a:pt x="0" y="16731"/>
                    <a:pt x="0" y="10802"/>
                  </a:cubicBezTo>
                  <a:cubicBezTo>
                    <a:pt x="0" y="4872"/>
                    <a:pt x="4869" y="0"/>
                    <a:pt x="10799" y="0"/>
                  </a:cubicBezTo>
                  <a:cubicBezTo>
                    <a:pt x="16728" y="0"/>
                    <a:pt x="21600" y="4872"/>
                    <a:pt x="21600" y="1080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64" name="AutoShape 37"/>
            <p:cNvSpPr>
              <a:spLocks/>
            </p:cNvSpPr>
            <p:nvPr/>
          </p:nvSpPr>
          <p:spPr bwMode="black">
            <a:xfrm>
              <a:off x="677571" y="6327776"/>
              <a:ext cx="57127" cy="57039"/>
            </a:xfrm>
            <a:custGeom>
              <a:avLst/>
              <a:gdLst/>
              <a:ahLst/>
              <a:cxnLst/>
              <a:rect l="0" t="0" r="r" b="b"/>
              <a:pathLst>
                <a:path w="21600" h="21600">
                  <a:moveTo>
                    <a:pt x="21600" y="10802"/>
                  </a:moveTo>
                  <a:cubicBezTo>
                    <a:pt x="21600" y="16731"/>
                    <a:pt x="16729" y="21600"/>
                    <a:pt x="10798" y="21600"/>
                  </a:cubicBezTo>
                  <a:cubicBezTo>
                    <a:pt x="4871" y="21600"/>
                    <a:pt x="0" y="16731"/>
                    <a:pt x="0" y="10802"/>
                  </a:cubicBezTo>
                  <a:cubicBezTo>
                    <a:pt x="0" y="4872"/>
                    <a:pt x="4870" y="0"/>
                    <a:pt x="10798" y="0"/>
                  </a:cubicBezTo>
                  <a:cubicBezTo>
                    <a:pt x="16729" y="0"/>
                    <a:pt x="21600" y="4872"/>
                    <a:pt x="21600" y="10802"/>
                  </a:cubicBezTo>
                </a:path>
              </a:pathLst>
            </a:custGeom>
            <a:solidFill>
              <a:schemeClr val="accent3"/>
            </a:solidFill>
            <a:ln>
              <a:noFill/>
            </a:ln>
            <a:extLst/>
          </p:spPr>
          <p:txBody>
            <a:bodyPr lIns="0" tIns="0" rIns="0" bIns="0"/>
            <a:lstStyle/>
            <a:p>
              <a:pPr fontAlgn="auto">
                <a:spcBef>
                  <a:spcPts val="0"/>
                </a:spcBef>
                <a:spcAft>
                  <a:spcPts val="0"/>
                </a:spcAft>
                <a:defRPr/>
              </a:pPr>
              <a:endParaRPr lang="en-US" kern="0" dirty="0">
                <a:solidFill>
                  <a:sysClr val="windowText" lastClr="000000"/>
                </a:solidFill>
                <a:latin typeface="Verdana" pitchFamily="34" charset="0"/>
                <a:ea typeface="ＭＳ Ｐゴシック" pitchFamily="34" charset="-128"/>
                <a:cs typeface="Arial" pitchFamily="34" charset="0"/>
              </a:endParaRPr>
            </a:p>
          </p:txBody>
        </p:sp>
        <p:sp>
          <p:nvSpPr>
            <p:cNvPr id="30744" name="AutoShape 38"/>
            <p:cNvSpPr>
              <a:spLocks/>
            </p:cNvSpPr>
            <p:nvPr/>
          </p:nvSpPr>
          <p:spPr bwMode="black">
            <a:xfrm>
              <a:off x="793367"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69" y="21600"/>
                    <a:pt x="0" y="16731"/>
                    <a:pt x="0" y="10802"/>
                  </a:cubicBezTo>
                  <a:cubicBezTo>
                    <a:pt x="0" y="4872"/>
                    <a:pt x="4869" y="0"/>
                    <a:pt x="10799" y="0"/>
                  </a:cubicBezTo>
                  <a:cubicBezTo>
                    <a:pt x="16729" y="0"/>
                    <a:pt x="21600" y="4872"/>
                    <a:pt x="21600" y="108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5" name="AutoShape 39"/>
            <p:cNvSpPr>
              <a:spLocks/>
            </p:cNvSpPr>
            <p:nvPr/>
          </p:nvSpPr>
          <p:spPr bwMode="black">
            <a:xfrm>
              <a:off x="908800"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70" y="21600"/>
                    <a:pt x="0" y="16731"/>
                    <a:pt x="0" y="10802"/>
                  </a:cubicBezTo>
                  <a:cubicBezTo>
                    <a:pt x="0" y="4872"/>
                    <a:pt x="4869" y="0"/>
                    <a:pt x="10799" y="0"/>
                  </a:cubicBezTo>
                  <a:cubicBezTo>
                    <a:pt x="16729" y="0"/>
                    <a:pt x="21600" y="4872"/>
                    <a:pt x="21600" y="1080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6" name="AutoShape 40"/>
            <p:cNvSpPr>
              <a:spLocks/>
            </p:cNvSpPr>
            <p:nvPr/>
          </p:nvSpPr>
          <p:spPr bwMode="black">
            <a:xfrm>
              <a:off x="1026295"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800" y="21600"/>
                  </a:cubicBezTo>
                  <a:cubicBezTo>
                    <a:pt x="4869" y="21600"/>
                    <a:pt x="0" y="16731"/>
                    <a:pt x="0" y="10802"/>
                  </a:cubicBezTo>
                  <a:cubicBezTo>
                    <a:pt x="0" y="4872"/>
                    <a:pt x="4869" y="0"/>
                    <a:pt x="10800" y="0"/>
                  </a:cubicBezTo>
                  <a:cubicBezTo>
                    <a:pt x="16729" y="0"/>
                    <a:pt x="21600" y="4872"/>
                    <a:pt x="21600" y="108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7" name="AutoShape 41"/>
            <p:cNvSpPr>
              <a:spLocks/>
            </p:cNvSpPr>
            <p:nvPr/>
          </p:nvSpPr>
          <p:spPr bwMode="black">
            <a:xfrm>
              <a:off x="1257161"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70" y="21600"/>
                    <a:pt x="0" y="16731"/>
                    <a:pt x="0" y="10802"/>
                  </a:cubicBezTo>
                  <a:cubicBezTo>
                    <a:pt x="0" y="4872"/>
                    <a:pt x="4870" y="0"/>
                    <a:pt x="10799" y="0"/>
                  </a:cubicBezTo>
                  <a:cubicBezTo>
                    <a:pt x="16729" y="0"/>
                    <a:pt x="21600" y="4872"/>
                    <a:pt x="21600" y="1080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69" name="AutoShape 42"/>
            <p:cNvSpPr>
              <a:spLocks/>
            </p:cNvSpPr>
            <p:nvPr/>
          </p:nvSpPr>
          <p:spPr bwMode="black">
            <a:xfrm>
              <a:off x="1140938" y="6327776"/>
              <a:ext cx="57127" cy="57039"/>
            </a:xfrm>
            <a:custGeom>
              <a:avLst/>
              <a:gdLst/>
              <a:ahLst/>
              <a:cxnLst/>
              <a:rect l="0" t="0" r="r" b="b"/>
              <a:pathLst>
                <a:path w="21600" h="21600">
                  <a:moveTo>
                    <a:pt x="21600" y="10802"/>
                  </a:moveTo>
                  <a:cubicBezTo>
                    <a:pt x="21600" y="16731"/>
                    <a:pt x="16728" y="21600"/>
                    <a:pt x="10798" y="21600"/>
                  </a:cubicBezTo>
                  <a:cubicBezTo>
                    <a:pt x="4869" y="21600"/>
                    <a:pt x="0" y="16731"/>
                    <a:pt x="0" y="10802"/>
                  </a:cubicBezTo>
                  <a:cubicBezTo>
                    <a:pt x="0" y="4872"/>
                    <a:pt x="4869" y="0"/>
                    <a:pt x="10798" y="0"/>
                  </a:cubicBezTo>
                  <a:cubicBezTo>
                    <a:pt x="16728" y="0"/>
                    <a:pt x="21600" y="4872"/>
                    <a:pt x="21600" y="10802"/>
                  </a:cubicBezTo>
                </a:path>
              </a:pathLst>
            </a:custGeom>
            <a:solidFill>
              <a:schemeClr val="accent3"/>
            </a:solidFill>
            <a:ln>
              <a:noFill/>
            </a:ln>
            <a:extLst/>
          </p:spPr>
          <p:txBody>
            <a:bodyPr lIns="0" tIns="0" rIns="0" bIns="0"/>
            <a:lstStyle/>
            <a:p>
              <a:pPr fontAlgn="auto">
                <a:spcBef>
                  <a:spcPts val="0"/>
                </a:spcBef>
                <a:spcAft>
                  <a:spcPts val="0"/>
                </a:spcAft>
                <a:defRPr/>
              </a:pPr>
              <a:endParaRPr lang="en-US" kern="0" dirty="0">
                <a:solidFill>
                  <a:sysClr val="windowText" lastClr="000000"/>
                </a:solidFill>
                <a:latin typeface="Verdana" pitchFamily="34" charset="0"/>
                <a:ea typeface="ＭＳ Ｐゴシック" pitchFamily="34" charset="-128"/>
                <a:cs typeface="Arial" pitchFamily="34" charset="0"/>
              </a:endParaRPr>
            </a:p>
          </p:txBody>
        </p:sp>
        <p:sp>
          <p:nvSpPr>
            <p:cNvPr id="30749" name="AutoShape 43"/>
            <p:cNvSpPr>
              <a:spLocks/>
            </p:cNvSpPr>
            <p:nvPr/>
          </p:nvSpPr>
          <p:spPr bwMode="black">
            <a:xfrm>
              <a:off x="1372595"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800" y="21600"/>
                  </a:cubicBezTo>
                  <a:cubicBezTo>
                    <a:pt x="4868" y="21600"/>
                    <a:pt x="0" y="16731"/>
                    <a:pt x="0" y="10802"/>
                  </a:cubicBezTo>
                  <a:cubicBezTo>
                    <a:pt x="0" y="4872"/>
                    <a:pt x="4868" y="0"/>
                    <a:pt x="10800" y="0"/>
                  </a:cubicBezTo>
                  <a:cubicBezTo>
                    <a:pt x="16729" y="0"/>
                    <a:pt x="21600" y="4872"/>
                    <a:pt x="21600" y="1080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088" indent="-319088" algn="l" rtl="0" eaLnBrk="0" fontAlgn="base" hangingPunct="0">
        <a:spcBef>
          <a:spcPct val="0"/>
        </a:spcBef>
        <a:spcAft>
          <a:spcPts val="800"/>
        </a:spcAft>
        <a:buClr>
          <a:schemeClr val="accent2"/>
        </a:buClr>
        <a:buSzPct val="120000"/>
        <a:buFont typeface="Arial" pitchFamily="34" charset="0"/>
        <a:buChar char="•"/>
        <a:defRPr sz="2400" kern="1200">
          <a:solidFill>
            <a:schemeClr val="tx1"/>
          </a:solidFill>
          <a:latin typeface="Arial"/>
          <a:ea typeface="ヒラギノ角ゴ Pro W3" charset="0"/>
          <a:cs typeface="Arial"/>
        </a:defRPr>
      </a:lvl1pPr>
      <a:lvl2pPr marL="639763" indent="-319088" algn="l" rtl="0" eaLnBrk="0" fontAlgn="base" hangingPunct="0">
        <a:spcBef>
          <a:spcPct val="0"/>
        </a:spcBef>
        <a:spcAft>
          <a:spcPts val="800"/>
        </a:spcAft>
        <a:buClr>
          <a:schemeClr val="accent1"/>
        </a:buClr>
        <a:buSzPct val="120000"/>
        <a:buFont typeface="Arial" pitchFamily="34" charset="0"/>
        <a:buChar char="•"/>
        <a:defRPr sz="2200" kern="1200">
          <a:solidFill>
            <a:schemeClr val="tx1"/>
          </a:solidFill>
          <a:latin typeface="Arial"/>
          <a:ea typeface="ヒラギノ角ゴ Pro W3" charset="0"/>
          <a:cs typeface="Arial"/>
        </a:defRPr>
      </a:lvl2pPr>
      <a:lvl3pPr marL="958850" indent="-319088" algn="l" rtl="0" eaLnBrk="0" fontAlgn="base" hangingPunct="0">
        <a:spcBef>
          <a:spcPct val="0"/>
        </a:spcBef>
        <a:spcAft>
          <a:spcPts val="800"/>
        </a:spcAft>
        <a:buClr>
          <a:srgbClr val="FFD400"/>
        </a:buClr>
        <a:buSzPct val="120000"/>
        <a:buFont typeface="Arial" pitchFamily="34" charset="0"/>
        <a:buChar char="•"/>
        <a:defRPr sz="2000" kern="1200">
          <a:solidFill>
            <a:schemeClr val="tx1"/>
          </a:solidFill>
          <a:latin typeface="Arial"/>
          <a:ea typeface="ヒラギノ角ゴ Pro W3" charset="0"/>
          <a:cs typeface="Arial"/>
        </a:defRPr>
      </a:lvl3pPr>
      <a:lvl4pPr marL="1600200" indent="-228600"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7400" indent="-228600" algn="l" rtl="0" eaLnBrk="0" fontAlgn="base" hangingPunct="0">
        <a:spcBef>
          <a:spcPct val="20000"/>
        </a:spcBef>
        <a:spcAft>
          <a:spcPct val="0"/>
        </a:spcAft>
        <a:buClr>
          <a:srgbClr val="669900"/>
        </a:buClr>
        <a:buFont typeface="Arial" pitchFamily="34"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182880" bIns="45720"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4" name="TextBox 3"/>
          <p:cNvSpPr txBox="1">
            <a:spLocks/>
          </p:cNvSpPr>
          <p:nvPr userDrawn="1"/>
        </p:nvSpPr>
        <p:spPr>
          <a:xfrm>
            <a:off x="8027338" y="6201735"/>
            <a:ext cx="680064" cy="360516"/>
          </a:xfrm>
          <a:prstGeom prst="rect">
            <a:avLst/>
          </a:prstGeom>
          <a:noFill/>
        </p:spPr>
        <p:txBody>
          <a:bodyPr wrap="none" lIns="0" tIns="0" rIns="0" bIns="0" rtlCol="0">
            <a:noAutofit/>
          </a:bodyPr>
          <a:lstStyle/>
          <a:p>
            <a:pPr fontAlgn="auto">
              <a:spcBef>
                <a:spcPts val="0"/>
              </a:spcBef>
              <a:spcAft>
                <a:spcPts val="0"/>
              </a:spcAft>
            </a:pPr>
            <a:endParaRPr lang="en-US" sz="1300" dirty="0" smtClean="0">
              <a:solidFill>
                <a:srgbClr val="000000"/>
              </a:solidFill>
              <a:latin typeface="Futura Std Book"/>
              <a:ea typeface="ＭＳ Ｐゴシック" pitchFamily="34" charset="-128"/>
              <a:cs typeface="Futura Std Book"/>
            </a:endParaRPr>
          </a:p>
        </p:txBody>
      </p:sp>
      <p:sp>
        <p:nvSpPr>
          <p:cNvPr id="1028" name="Title Placeholder 1"/>
          <p:cNvSpPr>
            <a:spLocks noGrp="1"/>
          </p:cNvSpPr>
          <p:nvPr>
            <p:ph type="title"/>
          </p:nvPr>
        </p:nvSpPr>
        <p:spPr bwMode="auto">
          <a:xfrm>
            <a:off x="341874"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smtClean="0"/>
              <a:t>Click to edit Master title style</a:t>
            </a:r>
            <a:endParaRPr lang="en-US" dirty="0"/>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pPr fontAlgn="auto">
              <a:spcBef>
                <a:spcPts val="0"/>
              </a:spcBef>
              <a:spcAft>
                <a:spcPts val="0"/>
              </a:spcAft>
            </a:pPr>
            <a:endParaRPr lang="en-US" dirty="0" smtClean="0">
              <a:solidFill>
                <a:srgbClr val="000000"/>
              </a:solidFill>
              <a:latin typeface="Arial"/>
              <a:ea typeface="ＭＳ Ｐゴシック" pitchFamily="34" charset="-128"/>
            </a:endParaRPr>
          </a:p>
        </p:txBody>
      </p:sp>
      <p:grpSp>
        <p:nvGrpSpPr>
          <p:cNvPr id="9" name="Group 8"/>
          <p:cNvGrpSpPr>
            <a:grpSpLocks noChangeAspect="1"/>
          </p:cNvGrpSpPr>
          <p:nvPr/>
        </p:nvGrpSpPr>
        <p:grpSpPr>
          <a:xfrm>
            <a:off x="338081" y="6237871"/>
            <a:ext cx="1316991" cy="366132"/>
            <a:chOff x="2336800" y="2667000"/>
            <a:chExt cx="3098800" cy="646113"/>
          </a:xfrm>
        </p:grpSpPr>
        <p:sp>
          <p:nvSpPr>
            <p:cNvPr id="10"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1"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2"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4"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5"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6"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7"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8"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9"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0"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3"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2262312843"/>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kern="1200">
          <a:solidFill>
            <a:schemeClr val="tx1"/>
          </a:solidFill>
          <a:latin typeface="+mj-lt"/>
          <a:ea typeface="Eurostile" pitchFamily="34" charset="0"/>
          <a:cs typeface="Eurostile" pitchFamily="34"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20040" indent="-320040"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mj-lt"/>
          <a:ea typeface="Eurostile" pitchFamily="34" charset="0"/>
          <a:cs typeface="Arial"/>
        </a:defRPr>
      </a:lvl1pPr>
      <a:lvl2pPr marL="640080" indent="-320040" algn="l" rtl="0" eaLnBrk="1" fontAlgn="base" hangingPunct="1">
        <a:spcBef>
          <a:spcPct val="0"/>
        </a:spcBef>
        <a:spcAft>
          <a:spcPts val="800"/>
        </a:spcAft>
        <a:buClr>
          <a:schemeClr val="accent1"/>
        </a:buClr>
        <a:buSzPct val="120000"/>
        <a:buFont typeface="Arial"/>
        <a:buChar char="•"/>
        <a:defRPr sz="2200" kern="1200">
          <a:solidFill>
            <a:schemeClr val="tx1"/>
          </a:solidFill>
          <a:latin typeface="+mj-lt"/>
          <a:ea typeface="Eurostile" pitchFamily="34" charset="0"/>
          <a:cs typeface="Arial"/>
        </a:defRPr>
      </a:lvl2pPr>
      <a:lvl3pPr marL="960120" indent="-320040" algn="l" rtl="0" eaLnBrk="1" fontAlgn="base" hangingPunct="1">
        <a:spcBef>
          <a:spcPct val="0"/>
        </a:spcBef>
        <a:spcAft>
          <a:spcPts val="800"/>
        </a:spcAft>
        <a:buClr>
          <a:schemeClr val="accent3"/>
        </a:buClr>
        <a:buSzPct val="120000"/>
        <a:buFont typeface="Arial"/>
        <a:buChar char="•"/>
        <a:defRPr sz="2000" kern="1200">
          <a:solidFill>
            <a:schemeClr val="tx1"/>
          </a:solidFill>
          <a:latin typeface="+mj-lt"/>
          <a:ea typeface="Eurostile" pitchFamily="34" charset="0"/>
          <a:cs typeface="Arial"/>
        </a:defRPr>
      </a:lvl3pPr>
      <a:lvl4pPr marL="1600200" indent="-228600"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7400" indent="-228600"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Test</a:t>
            </a:r>
            <a:endParaRPr lang="en-US" dirty="0"/>
          </a:p>
        </p:txBody>
      </p:sp>
      <p:sp>
        <p:nvSpPr>
          <p:cNvPr id="3" name="Text Placeholder 2"/>
          <p:cNvSpPr>
            <a:spLocks noGrp="1"/>
          </p:cNvSpPr>
          <p:nvPr>
            <p:ph type="body" idx="1"/>
          </p:nvPr>
        </p:nvSpPr>
        <p:spPr>
          <a:xfrm>
            <a:off x="457200" y="1295401"/>
            <a:ext cx="8229600" cy="4525963"/>
          </a:xfrm>
          <a:prstGeom prst="rect">
            <a:avLst/>
          </a:prstGeom>
        </p:spPr>
        <p:txBody>
          <a:bodyPr vert="horz" lIns="91440" tIns="45720" rIns="91440" bIns="45720" rtlCol="0">
            <a:normAutofit/>
          </a:bodyPr>
          <a:lstStyle/>
          <a:p>
            <a:pPr lvl="0"/>
            <a:r>
              <a:rPr lang="en-US" smtClean="0"/>
              <a:t>Test</a:t>
            </a:r>
            <a:endParaRPr lang="en-US" dirty="0"/>
          </a:p>
        </p:txBody>
      </p:sp>
      <p:sp>
        <p:nvSpPr>
          <p:cNvPr id="5" name="Footer Placeholder 4"/>
          <p:cNvSpPr>
            <a:spLocks noGrp="1"/>
          </p:cNvSpPr>
          <p:nvPr>
            <p:ph type="ftr" sz="quarter" idx="3"/>
          </p:nvPr>
        </p:nvSpPr>
        <p:spPr>
          <a:xfrm>
            <a:off x="2667000" y="6419688"/>
            <a:ext cx="3124200" cy="36512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1027" name="Picture 3" descr="C:\Users\jhode174\Desktop\CSC Photos\400dp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102479"/>
            <a:ext cx="2012950" cy="64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460717"/>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182880" bIns="45720"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3" name="Rectangle 8"/>
          <p:cNvSpPr>
            <a:spLocks noGrp="1" noChangeArrowheads="1"/>
          </p:cNvSpPr>
          <p:nvPr>
            <p:ph type="ftr" sz="quarter" idx="3"/>
          </p:nvPr>
        </p:nvSpPr>
        <p:spPr bwMode="auto">
          <a:xfrm>
            <a:off x="4608292" y="6376365"/>
            <a:ext cx="3486675"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rgbClr val="6D6F71"/>
                </a:solidFill>
                <a:latin typeface="Arial" pitchFamily="34" charset="0"/>
                <a:ea typeface="+mn-ea"/>
                <a:cs typeface="+mn-cs"/>
              </a:defRPr>
            </a:lvl1pPr>
          </a:lstStyle>
          <a:p>
            <a:pPr fontAlgn="auto">
              <a:spcBef>
                <a:spcPts val="0"/>
              </a:spcBef>
              <a:spcAft>
                <a:spcPts val="0"/>
              </a:spcAft>
            </a:pPr>
            <a:endParaRPr lang="en-US" dirty="0"/>
          </a:p>
        </p:txBody>
      </p:sp>
      <p:sp>
        <p:nvSpPr>
          <p:cNvPr id="1028" name="Title Placeholder 1"/>
          <p:cNvSpPr>
            <a:spLocks noGrp="1"/>
          </p:cNvSpPr>
          <p:nvPr>
            <p:ph type="title"/>
          </p:nvPr>
        </p:nvSpPr>
        <p:spPr bwMode="auto">
          <a:xfrm>
            <a:off x="341874"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smtClean="0"/>
              <a:t>Click to edit Master title style</a:t>
            </a:r>
            <a:endParaRPr lang="en-US" dirty="0"/>
          </a:p>
        </p:txBody>
      </p:sp>
      <p:sp>
        <p:nvSpPr>
          <p:cNvPr id="21" name="Slide Number Placeholder 5"/>
          <p:cNvSpPr>
            <a:spLocks noGrp="1"/>
          </p:cNvSpPr>
          <p:nvPr>
            <p:ph type="sldNum" sz="quarter" idx="4"/>
          </p:nvPr>
        </p:nvSpPr>
        <p:spPr>
          <a:xfrm>
            <a:off x="8497286" y="6375494"/>
            <a:ext cx="319953" cy="290231"/>
          </a:xfrm>
          <a:prstGeom prst="rect">
            <a:avLst/>
          </a:prstGeom>
        </p:spPr>
        <p:txBody>
          <a:bodyPr vert="horz" lIns="0" tIns="45720" rIns="0" bIns="45720" rtlCol="0" anchor="b"/>
          <a:lstStyle>
            <a:lvl1pPr algn="r">
              <a:defRPr sz="1000" b="0">
                <a:solidFill>
                  <a:srgbClr val="6D6F71"/>
                </a:solidFill>
                <a:latin typeface="Arial"/>
                <a:cs typeface="Arial"/>
              </a:defRPr>
            </a:lvl1pPr>
          </a:lstStyle>
          <a:p>
            <a:pPr fontAlgn="auto">
              <a:spcBef>
                <a:spcPts val="0"/>
              </a:spcBef>
              <a:spcAft>
                <a:spcPts val="0"/>
              </a:spcAft>
            </a:pPr>
            <a:fld id="{00F6B640-F552-439D-B345-274A4B3DE0A7}" type="slidenum">
              <a:rPr lang="en-US" smtClean="0">
                <a:ea typeface="ＭＳ Ｐゴシック" pitchFamily="34" charset="-128"/>
              </a:rPr>
              <a:pPr fontAlgn="auto">
                <a:spcBef>
                  <a:spcPts val="0"/>
                </a:spcBef>
                <a:spcAft>
                  <a:spcPts val="0"/>
                </a:spcAft>
              </a:pPr>
              <a:t>‹#›</a:t>
            </a:fld>
            <a:endParaRPr lang="en-US" dirty="0">
              <a:ea typeface="ＭＳ Ｐゴシック" pitchFamily="34" charset="-128"/>
            </a:endParaRPr>
          </a:p>
        </p:txBody>
      </p:sp>
      <p:sp>
        <p:nvSpPr>
          <p:cNvPr id="22" name="Date Placeholder 3"/>
          <p:cNvSpPr>
            <a:spLocks noGrp="1"/>
          </p:cNvSpPr>
          <p:nvPr>
            <p:ph type="dt" sz="half" idx="2"/>
          </p:nvPr>
        </p:nvSpPr>
        <p:spPr>
          <a:xfrm>
            <a:off x="1763468" y="6376812"/>
            <a:ext cx="639756" cy="284489"/>
          </a:xfrm>
          <a:prstGeom prst="rect">
            <a:avLst/>
          </a:prstGeom>
        </p:spPr>
        <p:txBody>
          <a:bodyPr vert="horz" lIns="0" tIns="45720" rIns="0" bIns="45720" rtlCol="0" anchor="b"/>
          <a:lstStyle>
            <a:lvl1pPr algn="r">
              <a:defRPr sz="800">
                <a:solidFill>
                  <a:srgbClr val="6D6F71"/>
                </a:solidFill>
                <a:latin typeface="Arial"/>
                <a:cs typeface="Arial"/>
              </a:defRPr>
            </a:lvl1pPr>
          </a:lstStyle>
          <a:p>
            <a:pPr fontAlgn="auto">
              <a:spcBef>
                <a:spcPts val="0"/>
              </a:spcBef>
              <a:spcAft>
                <a:spcPts val="0"/>
              </a:spcAft>
            </a:pPr>
            <a:fld id="{B834C01D-0586-423E-A5B4-8B22ADBAD1D6}" type="datetimeFigureOut">
              <a:rPr lang="en-US" smtClean="0">
                <a:ea typeface="ＭＳ Ｐゴシック" pitchFamily="34" charset="-128"/>
              </a:rPr>
              <a:pPr fontAlgn="auto">
                <a:spcBef>
                  <a:spcPts val="0"/>
                </a:spcBef>
                <a:spcAft>
                  <a:spcPts val="0"/>
                </a:spcAft>
              </a:pPr>
              <a:t>7/10/2018</a:t>
            </a:fld>
            <a:endParaRPr lang="en-US" dirty="0">
              <a:ea typeface="ＭＳ Ｐゴシック" pitchFamily="34" charset="-128"/>
            </a:endParaRPr>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endParaRPr lang="en-US" sz="2200" dirty="0">
              <a:solidFill>
                <a:srgbClr val="000000"/>
              </a:solidFill>
              <a:latin typeface="Arial"/>
              <a:ea typeface="ＭＳ Ｐゴシック" pitchFamily="34" charset="-128"/>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982" y="6323388"/>
            <a:ext cx="1392331" cy="298053"/>
          </a:xfrm>
          <a:prstGeom prst="rect">
            <a:avLst/>
          </a:prstGeom>
        </p:spPr>
      </p:pic>
    </p:spTree>
    <p:extLst>
      <p:ext uri="{BB962C8B-B14F-4D97-AF65-F5344CB8AC3E}">
        <p14:creationId xmlns:p14="http://schemas.microsoft.com/office/powerpoint/2010/main" val="23150669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20040" indent="-320040"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Arial"/>
          <a:ea typeface="ヒラギノ角ゴ Pro W3" charset="0"/>
          <a:cs typeface="Arial"/>
        </a:defRPr>
      </a:lvl1pPr>
      <a:lvl2pPr marL="640080" indent="-320040" algn="l" rtl="0" eaLnBrk="1" fontAlgn="base" hangingPunct="1">
        <a:spcBef>
          <a:spcPct val="0"/>
        </a:spcBef>
        <a:spcAft>
          <a:spcPts val="800"/>
        </a:spcAft>
        <a:buClr>
          <a:schemeClr val="accent1"/>
        </a:buClr>
        <a:buSzPct val="120000"/>
        <a:buFont typeface="Arial"/>
        <a:buChar char="•"/>
        <a:defRPr sz="2200" kern="1200">
          <a:solidFill>
            <a:schemeClr val="tx1"/>
          </a:solidFill>
          <a:latin typeface="Arial"/>
          <a:ea typeface="ヒラギノ角ゴ Pro W3" charset="0"/>
          <a:cs typeface="Arial"/>
        </a:defRPr>
      </a:lvl2pPr>
      <a:lvl3pPr marL="960120" indent="-320040" algn="l" rtl="0" eaLnBrk="1" fontAlgn="base" hangingPunct="1">
        <a:spcBef>
          <a:spcPct val="0"/>
        </a:spcBef>
        <a:spcAft>
          <a:spcPts val="800"/>
        </a:spcAft>
        <a:buClr>
          <a:schemeClr val="accent3"/>
        </a:buClr>
        <a:buSzPct val="120000"/>
        <a:buFont typeface="Arial"/>
        <a:buChar char="•"/>
        <a:defRPr sz="2000" kern="1200">
          <a:solidFill>
            <a:schemeClr val="tx1"/>
          </a:solidFill>
          <a:latin typeface="Arial"/>
          <a:ea typeface="ヒラギノ角ゴ Pro W3" charset="0"/>
          <a:cs typeface="Arial"/>
        </a:defRPr>
      </a:lvl3pPr>
      <a:lvl4pPr marL="1600200" indent="-228600"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7400" indent="-228600"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41"/>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67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2037" t="29403" r="7806" b="24779"/>
          <a:stretch/>
        </p:blipFill>
        <p:spPr>
          <a:xfrm>
            <a:off x="7286331" y="471614"/>
            <a:ext cx="1442802" cy="581287"/>
          </a:xfrm>
          <a:prstGeom prst="rect">
            <a:avLst/>
          </a:prstGeom>
        </p:spPr>
      </p:pic>
      <p:sp>
        <p:nvSpPr>
          <p:cNvPr id="8" name="Rectangle 7"/>
          <p:cNvSpPr/>
          <p:nvPr/>
        </p:nvSpPr>
        <p:spPr>
          <a:xfrm>
            <a:off x="329089" y="471614"/>
            <a:ext cx="6957242" cy="581287"/>
          </a:xfrm>
          <a:prstGeom prst="rect">
            <a:avLst/>
          </a:prstGeom>
          <a:solidFill>
            <a:srgbClr val="1B5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0000"/>
              </a:solidFill>
            </a:endParaRPr>
          </a:p>
        </p:txBody>
      </p:sp>
    </p:spTree>
    <p:extLst>
      <p:ext uri="{BB962C8B-B14F-4D97-AF65-F5344CB8AC3E}">
        <p14:creationId xmlns:p14="http://schemas.microsoft.com/office/powerpoint/2010/main" val="3756392281"/>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Regular_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4765"/>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p:nvGrpSpPr>
        <p:grpSpPr>
          <a:xfrm>
            <a:off x="3056" y="6285124"/>
            <a:ext cx="2125133" cy="264376"/>
            <a:chOff x="0" y="4182534"/>
            <a:chExt cx="3286494" cy="152400"/>
          </a:xfrm>
          <a:solidFill>
            <a:srgbClr val="E20125"/>
          </a:solidFill>
        </p:grpSpPr>
        <p:sp>
          <p:nvSpPr>
            <p:cNvPr id="6" name="Parallelogram 5"/>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7" name="Rectangle 6"/>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8" name="TextBox 7"/>
          <p:cNvSpPr txBox="1"/>
          <p:nvPr/>
        </p:nvSpPr>
        <p:spPr>
          <a:xfrm>
            <a:off x="2167533" y="6249446"/>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prstClr val="white"/>
                </a:solidFill>
                <a:latin typeface="Arial"/>
              </a:rPr>
              <a:pPr defTabSz="457200" fontAlgn="auto">
                <a:spcBef>
                  <a:spcPts val="0"/>
                </a:spcBef>
                <a:spcAft>
                  <a:spcPts val="0"/>
                </a:spcAft>
              </a:pPr>
              <a:t>‹#›</a:t>
            </a:fld>
            <a:endParaRPr lang="en-US" sz="1200" dirty="0">
              <a:solidFill>
                <a:prstClr val="white"/>
              </a:solidFill>
              <a:latin typeface="Arial"/>
            </a:endParaRPr>
          </a:p>
        </p:txBody>
      </p:sp>
      <p:sp>
        <p:nvSpPr>
          <p:cNvPr id="10" name="Footer Placeholder 4"/>
          <p:cNvSpPr>
            <a:spLocks noGrp="1"/>
          </p:cNvSpPr>
          <p:nvPr>
            <p:ph type="ftr" sz="quarter" idx="3"/>
          </p:nvPr>
        </p:nvSpPr>
        <p:spPr>
          <a:xfrm>
            <a:off x="-59267" y="6222967"/>
            <a:ext cx="2057400" cy="274320"/>
          </a:xfrm>
          <a:prstGeom prst="rect">
            <a:avLst/>
          </a:prstGeom>
        </p:spPr>
        <p:txBody>
          <a:bodyPr/>
          <a:lstStyle>
            <a:lvl1pPr algn="r">
              <a:defRPr sz="1200">
                <a:solidFill>
                  <a:srgbClr val="FFFFFF"/>
                </a:solidFill>
              </a:defRPr>
            </a:lvl1pPr>
          </a:lstStyle>
          <a:p>
            <a:pPr defTabSz="457200" fontAlgn="auto">
              <a:spcBef>
                <a:spcPts val="0"/>
              </a:spcBef>
              <a:spcAft>
                <a:spcPts val="0"/>
              </a:spcAft>
            </a:pPr>
            <a:r>
              <a:rPr lang="en-US" dirty="0" smtClean="0">
                <a:latin typeface="Arial"/>
              </a:rPr>
              <a:t>Footer</a:t>
            </a:r>
            <a:endParaRPr lang="en-US" dirty="0">
              <a:latin typeface="Arial"/>
            </a:endParaRPr>
          </a:p>
        </p:txBody>
      </p:sp>
      <p:pic>
        <p:nvPicPr>
          <p:cNvPr id="4" name="Picture 3" descr="RSA_NewLogo_Red_RGB.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58126" y="6249446"/>
            <a:ext cx="900704" cy="421343"/>
          </a:xfrm>
          <a:prstGeom prst="rect">
            <a:avLst/>
          </a:prstGeom>
        </p:spPr>
      </p:pic>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342900" indent="-342900" algn="l" defTabSz="914400" rtl="0" eaLnBrk="1" latinLnBrk="0" hangingPunct="1">
        <a:spcBef>
          <a:spcPts val="800"/>
        </a:spcBef>
        <a:buSzPct val="100000"/>
        <a:buFontTx/>
        <a:buBlip>
          <a:blip r:embed="rId4"/>
        </a:buBlip>
        <a:defRPr sz="1200" b="1" kern="1200">
          <a:solidFill>
            <a:srgbClr val="FFFFFF"/>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2pPr>
      <a:lvl3pPr marL="402336" indent="-164592" algn="l" defTabSz="914400" rtl="0" eaLnBrk="1" latinLnBrk="0" hangingPunct="1">
        <a:spcBef>
          <a:spcPts val="300"/>
        </a:spcBef>
        <a:buClr>
          <a:srgbClr val="E20125"/>
        </a:buClr>
        <a:buSzPct val="100000"/>
        <a:buFontTx/>
        <a:buBlip>
          <a:blip r:embed="rId4"/>
        </a:buBlip>
        <a:defRPr sz="1200" kern="1200">
          <a:solidFill>
            <a:srgbClr val="FFFFFF"/>
          </a:solidFill>
          <a:latin typeface="+mn-lt"/>
          <a:ea typeface="+mn-ea"/>
          <a:cs typeface="+mn-cs"/>
        </a:defRPr>
      </a:lvl3pPr>
      <a:lvl4pPr marL="630936" indent="-164592" algn="l" defTabSz="914400"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4pPr>
      <a:lvl5pPr marL="859536" indent="-173736" algn="l" defTabSz="914400"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785"/>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455"/>
            <a:ext cx="900704" cy="421343"/>
          </a:xfrm>
          <a:prstGeom prst="rect">
            <a:avLst/>
          </a:prstGeom>
        </p:spPr>
      </p:pic>
      <p:grpSp>
        <p:nvGrpSpPr>
          <p:cNvPr id="13" name="Group 12"/>
          <p:cNvGrpSpPr/>
          <p:nvPr/>
        </p:nvGrpSpPr>
        <p:grpSpPr>
          <a:xfrm>
            <a:off x="3072"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455"/>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709"/>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785"/>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453"/>
            <a:ext cx="900704" cy="421343"/>
          </a:xfrm>
          <a:prstGeom prst="rect">
            <a:avLst/>
          </a:prstGeom>
        </p:spPr>
      </p:pic>
      <p:grpSp>
        <p:nvGrpSpPr>
          <p:cNvPr id="13" name="Group 12"/>
          <p:cNvGrpSpPr/>
          <p:nvPr/>
        </p:nvGrpSpPr>
        <p:grpSpPr>
          <a:xfrm>
            <a:off x="3066"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453"/>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706"/>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765"/>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449"/>
            <a:ext cx="900704" cy="421343"/>
          </a:xfrm>
          <a:prstGeom prst="rect">
            <a:avLst/>
          </a:prstGeom>
        </p:spPr>
      </p:pic>
      <p:grpSp>
        <p:nvGrpSpPr>
          <p:cNvPr id="13" name="Group 12"/>
          <p:cNvGrpSpPr/>
          <p:nvPr/>
        </p:nvGrpSpPr>
        <p:grpSpPr>
          <a:xfrm>
            <a:off x="3061"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449"/>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702"/>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765"/>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446"/>
            <a:ext cx="900704" cy="421343"/>
          </a:xfrm>
          <a:prstGeom prst="rect">
            <a:avLst/>
          </a:prstGeom>
        </p:spPr>
      </p:pic>
      <p:grpSp>
        <p:nvGrpSpPr>
          <p:cNvPr id="13" name="Group 12"/>
          <p:cNvGrpSpPr/>
          <p:nvPr/>
        </p:nvGrpSpPr>
        <p:grpSpPr>
          <a:xfrm>
            <a:off x="3056"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446"/>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699"/>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765"/>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442"/>
            <a:ext cx="900704" cy="421343"/>
          </a:xfrm>
          <a:prstGeom prst="rect">
            <a:avLst/>
          </a:prstGeom>
        </p:spPr>
      </p:pic>
      <p:grpSp>
        <p:nvGrpSpPr>
          <p:cNvPr id="13" name="Group 12"/>
          <p:cNvGrpSpPr/>
          <p:nvPr/>
        </p:nvGrpSpPr>
        <p:grpSpPr>
          <a:xfrm>
            <a:off x="3051"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442"/>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695"/>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765"/>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437"/>
            <a:ext cx="900704" cy="421343"/>
          </a:xfrm>
          <a:prstGeom prst="rect">
            <a:avLst/>
          </a:prstGeom>
        </p:spPr>
      </p:pic>
      <p:grpSp>
        <p:nvGrpSpPr>
          <p:cNvPr id="13" name="Group 12"/>
          <p:cNvGrpSpPr/>
          <p:nvPr/>
        </p:nvGrpSpPr>
        <p:grpSpPr>
          <a:xfrm>
            <a:off x="3043"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437"/>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690"/>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13" y="6404131"/>
            <a:ext cx="3486150"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chemeClr val="accent5"/>
                </a:solidFill>
                <a:latin typeface="Arial" pitchFamily="34" charset="0"/>
                <a:ea typeface="+mn-ea"/>
                <a:cs typeface="+mn-cs"/>
              </a:defRPr>
            </a:lvl1pPr>
          </a:lstStyle>
          <a:p>
            <a:pPr>
              <a:defRPr/>
            </a:pPr>
            <a:endParaRPr lang="en-US" dirty="0">
              <a:solidFill>
                <a:srgbClr val="939598"/>
              </a:solidFill>
            </a:endParaRPr>
          </a:p>
        </p:txBody>
      </p:sp>
      <p:sp>
        <p:nvSpPr>
          <p:cNvPr id="9220" name="Title Placeholder 1"/>
          <p:cNvSpPr>
            <a:spLocks noGrp="1"/>
          </p:cNvSpPr>
          <p:nvPr>
            <p:ph type="title"/>
          </p:nvPr>
        </p:nvSpPr>
        <p:spPr bwMode="auto">
          <a:xfrm>
            <a:off x="341313"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158" y="6396039"/>
            <a:ext cx="320675" cy="290512"/>
          </a:xfrm>
          <a:prstGeom prst="rect">
            <a:avLst/>
          </a:prstGeom>
        </p:spPr>
        <p:txBody>
          <a:bodyPr vert="horz" wrap="square" lIns="0" tIns="45720" rIns="0" bIns="45720" numCol="1" anchor="b" anchorCtr="0" compatLnSpc="1">
            <a:prstTxWarp prst="textNoShape">
              <a:avLst/>
            </a:prstTxWarp>
          </a:bodyPr>
          <a:lstStyle>
            <a:lvl1pPr algn="r">
              <a:defRPr sz="1000">
                <a:solidFill>
                  <a:srgbClr val="939598"/>
                </a:solidFill>
                <a:cs typeface="Arial" pitchFamily="34" charset="0"/>
              </a:defRPr>
            </a:lvl1pPr>
          </a:lstStyle>
          <a:p>
            <a:fld id="{02A92B93-F6C6-46EE-A309-AC9736FAD5B5}"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13" y="6400765"/>
            <a:ext cx="639762" cy="284163"/>
          </a:xfrm>
          <a:prstGeom prst="rect">
            <a:avLst/>
          </a:prstGeom>
        </p:spPr>
        <p:txBody>
          <a:bodyPr vert="horz" lIns="0" tIns="45720" rIns="0" bIns="45720" rtlCol="0" anchor="b"/>
          <a:lstStyle>
            <a:lvl1pPr algn="r">
              <a:defRPr sz="800">
                <a:solidFill>
                  <a:schemeClr val="accent5"/>
                </a:solidFill>
                <a:latin typeface="Arial"/>
                <a:ea typeface="+mn-ea"/>
                <a:cs typeface="Arial"/>
              </a:defRPr>
            </a:lvl1pPr>
          </a:lstStyle>
          <a:p>
            <a:pPr>
              <a:defRPr/>
            </a:pPr>
            <a:endParaRPr lang="en-US" dirty="0">
              <a:solidFill>
                <a:srgbClr val="939598"/>
              </a:solidFill>
            </a:endParaRPr>
          </a:p>
        </p:txBody>
      </p:sp>
      <p:sp>
        <p:nvSpPr>
          <p:cNvPr id="1031" name="TextBox 1"/>
          <p:cNvSpPr txBox="1">
            <a:spLocks noChangeArrowheads="1"/>
          </p:cNvSpPr>
          <p:nvPr/>
        </p:nvSpPr>
        <p:spPr bwMode="auto">
          <a:xfrm>
            <a:off x="9702800" y="62864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smtClean="0">
              <a:solidFill>
                <a:srgbClr val="000000"/>
              </a:solidFill>
            </a:endParaRPr>
          </a:p>
        </p:txBody>
      </p:sp>
      <p:grpSp>
        <p:nvGrpSpPr>
          <p:cNvPr id="9224" name="Group 60"/>
          <p:cNvGrpSpPr>
            <a:grpSpLocks noChangeAspect="1"/>
          </p:cNvGrpSpPr>
          <p:nvPr userDrawn="1"/>
        </p:nvGrpSpPr>
        <p:grpSpPr bwMode="auto">
          <a:xfrm>
            <a:off x="317531" y="6334092"/>
            <a:ext cx="1389063" cy="288925"/>
            <a:chOff x="2336800" y="2667000"/>
            <a:chExt cx="3098800" cy="646113"/>
          </a:xfrm>
        </p:grpSpPr>
        <p:sp>
          <p:nvSpPr>
            <p:cNvPr id="9225" name="AutoShape 1"/>
            <p:cNvSpPr>
              <a:spLocks/>
            </p:cNvSpPr>
            <p:nvPr/>
          </p:nvSpPr>
          <p:spPr bwMode="auto">
            <a:xfrm>
              <a:off x="2349500" y="2857500"/>
              <a:ext cx="3086100" cy="455613"/>
            </a:xfrm>
            <a:custGeom>
              <a:avLst/>
              <a:gdLst>
                <a:gd name="T0" fmla="*/ 2147483647 w 21600"/>
                <a:gd name="T1" fmla="*/ 2147483647 h 21599"/>
                <a:gd name="T2" fmla="*/ 2147483647 w 21600"/>
                <a:gd name="T3" fmla="*/ 2147483647 h 21599"/>
                <a:gd name="T4" fmla="*/ 2147483647 w 21600"/>
                <a:gd name="T5" fmla="*/ 2147483647 h 21599"/>
                <a:gd name="T6" fmla="*/ 2147483647 w 21600"/>
                <a:gd name="T7" fmla="*/ 2147483647 h 21599"/>
                <a:gd name="T8" fmla="*/ 2147483647 w 21600"/>
                <a:gd name="T9" fmla="*/ 2147483647 h 21599"/>
                <a:gd name="T10" fmla="*/ 2147483647 w 21600"/>
                <a:gd name="T11" fmla="*/ 2147483647 h 21599"/>
                <a:gd name="T12" fmla="*/ 2147483647 w 21600"/>
                <a:gd name="T13" fmla="*/ 2147483647 h 21599"/>
                <a:gd name="T14" fmla="*/ 2147483647 w 21600"/>
                <a:gd name="T15" fmla="*/ 2147483647 h 21599"/>
                <a:gd name="T16" fmla="*/ 2147483647 w 21600"/>
                <a:gd name="T17" fmla="*/ 2147483647 h 21599"/>
                <a:gd name="T18" fmla="*/ 2147483647 w 21600"/>
                <a:gd name="T19" fmla="*/ 2147483647 h 21599"/>
                <a:gd name="T20" fmla="*/ 2147483647 w 21600"/>
                <a:gd name="T21" fmla="*/ 2147483647 h 21599"/>
                <a:gd name="T22" fmla="*/ 2147483647 w 21600"/>
                <a:gd name="T23" fmla="*/ 0 h 21599"/>
                <a:gd name="T24" fmla="*/ 2147483647 w 21600"/>
                <a:gd name="T25" fmla="*/ 2147483647 h 21599"/>
                <a:gd name="T26" fmla="*/ 2147483647 w 21600"/>
                <a:gd name="T27" fmla="*/ 2147483647 h 21599"/>
                <a:gd name="T28" fmla="*/ 2147483647 w 21600"/>
                <a:gd name="T29" fmla="*/ 2147483647 h 21599"/>
                <a:gd name="T30" fmla="*/ 2147483647 w 21600"/>
                <a:gd name="T31" fmla="*/ 2147483647 h 21599"/>
                <a:gd name="T32" fmla="*/ 2147483647 w 21600"/>
                <a:gd name="T33" fmla="*/ 2147483647 h 21599"/>
                <a:gd name="T34" fmla="*/ 2147483647 w 21600"/>
                <a:gd name="T35" fmla="*/ 2147483647 h 21599"/>
                <a:gd name="T36" fmla="*/ 2147483647 w 21600"/>
                <a:gd name="T37" fmla="*/ 2147483647 h 21599"/>
                <a:gd name="T38" fmla="*/ 2147483647 w 21600"/>
                <a:gd name="T39" fmla="*/ 2147483647 h 21599"/>
                <a:gd name="T40" fmla="*/ 2147483647 w 21600"/>
                <a:gd name="T41" fmla="*/ 2147483647 h 21599"/>
                <a:gd name="T42" fmla="*/ 2147483647 w 21600"/>
                <a:gd name="T43" fmla="*/ 2147483647 h 21599"/>
                <a:gd name="T44" fmla="*/ 2147483647 w 21600"/>
                <a:gd name="T45" fmla="*/ 2147483647 h 21599"/>
                <a:gd name="T46" fmla="*/ 2147483647 w 21600"/>
                <a:gd name="T47" fmla="*/ 2147483647 h 21599"/>
                <a:gd name="T48" fmla="*/ 2147483647 w 21600"/>
                <a:gd name="T49" fmla="*/ 2147483647 h 21599"/>
                <a:gd name="T50" fmla="*/ 2147483647 w 21600"/>
                <a:gd name="T51" fmla="*/ 2147483647 h 21599"/>
                <a:gd name="T52" fmla="*/ 2147483647 w 21600"/>
                <a:gd name="T53" fmla="*/ 2147483647 h 21599"/>
                <a:gd name="T54" fmla="*/ 2147483647 w 21600"/>
                <a:gd name="T55" fmla="*/ 2147483647 h 21599"/>
                <a:gd name="T56" fmla="*/ 2147483647 w 21600"/>
                <a:gd name="T57" fmla="*/ 2147483647 h 21599"/>
                <a:gd name="T58" fmla="*/ 2147483647 w 21600"/>
                <a:gd name="T59" fmla="*/ 2147483647 h 21599"/>
                <a:gd name="T60" fmla="*/ 2147483647 w 21600"/>
                <a:gd name="T61" fmla="*/ 2147483647 h 21599"/>
                <a:gd name="T62" fmla="*/ 2147483647 w 21600"/>
                <a:gd name="T63" fmla="*/ 2147483647 h 21599"/>
                <a:gd name="T64" fmla="*/ 2147483647 w 21600"/>
                <a:gd name="T65" fmla="*/ 2147483647 h 21599"/>
                <a:gd name="T66" fmla="*/ 2147483647 w 21600"/>
                <a:gd name="T67" fmla="*/ 2147483647 h 21599"/>
                <a:gd name="T68" fmla="*/ 2147483647 w 21600"/>
                <a:gd name="T69" fmla="*/ 2147483647 h 21599"/>
                <a:gd name="T70" fmla="*/ 2147483647 w 21600"/>
                <a:gd name="T71" fmla="*/ 2147483647 h 21599"/>
                <a:gd name="T72" fmla="*/ 2147483647 w 21600"/>
                <a:gd name="T73" fmla="*/ 2147483647 h 21599"/>
                <a:gd name="T74" fmla="*/ 2147483647 w 21600"/>
                <a:gd name="T75" fmla="*/ 2147483647 h 21599"/>
                <a:gd name="T76" fmla="*/ 2147483647 w 21600"/>
                <a:gd name="T77" fmla="*/ 2147483647 h 21599"/>
                <a:gd name="T78" fmla="*/ 2147483647 w 21600"/>
                <a:gd name="T79" fmla="*/ 2147483647 h 21599"/>
                <a:gd name="T80" fmla="*/ 2147483647 w 21600"/>
                <a:gd name="T81" fmla="*/ 2147483647 h 21599"/>
                <a:gd name="T82" fmla="*/ 2147483647 w 21600"/>
                <a:gd name="T83" fmla="*/ 2147483647 h 21599"/>
                <a:gd name="T84" fmla="*/ 2147483647 w 21600"/>
                <a:gd name="T85" fmla="*/ 2147483647 h 21599"/>
                <a:gd name="T86" fmla="*/ 2147483647 w 21600"/>
                <a:gd name="T87" fmla="*/ 2147483647 h 21599"/>
                <a:gd name="T88" fmla="*/ 2147483647 w 21600"/>
                <a:gd name="T89" fmla="*/ 2147483647 h 21599"/>
                <a:gd name="T90" fmla="*/ 2147483647 w 21600"/>
                <a:gd name="T91" fmla="*/ 2147483647 h 21599"/>
                <a:gd name="T92" fmla="*/ 2147483647 w 21600"/>
                <a:gd name="T93" fmla="*/ 2147483647 h 21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6" name="AutoShape 2"/>
            <p:cNvSpPr>
              <a:spLocks/>
            </p:cNvSpPr>
            <p:nvPr/>
          </p:nvSpPr>
          <p:spPr bwMode="auto">
            <a:xfrm>
              <a:off x="23368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7" name="AutoShape 3"/>
            <p:cNvSpPr>
              <a:spLocks/>
            </p:cNvSpPr>
            <p:nvPr/>
          </p:nvSpPr>
          <p:spPr bwMode="auto">
            <a:xfrm>
              <a:off x="26035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8" name="AutoShape 4"/>
            <p:cNvSpPr>
              <a:spLocks/>
            </p:cNvSpPr>
            <p:nvPr/>
          </p:nvSpPr>
          <p:spPr bwMode="auto">
            <a:xfrm>
              <a:off x="2870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9" name="AutoShape 5"/>
            <p:cNvSpPr>
              <a:spLocks/>
            </p:cNvSpPr>
            <p:nvPr/>
          </p:nvSpPr>
          <p:spPr bwMode="auto">
            <a:xfrm>
              <a:off x="3124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0" name="AutoShape 6"/>
            <p:cNvSpPr>
              <a:spLocks/>
            </p:cNvSpPr>
            <p:nvPr/>
          </p:nvSpPr>
          <p:spPr bwMode="auto">
            <a:xfrm>
              <a:off x="33909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1" name="AutoShape 7"/>
            <p:cNvSpPr>
              <a:spLocks/>
            </p:cNvSpPr>
            <p:nvPr/>
          </p:nvSpPr>
          <p:spPr bwMode="auto">
            <a:xfrm>
              <a:off x="36576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2" name="AutoShape 8"/>
            <p:cNvSpPr>
              <a:spLocks/>
            </p:cNvSpPr>
            <p:nvPr/>
          </p:nvSpPr>
          <p:spPr bwMode="auto">
            <a:xfrm>
              <a:off x="39243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3" name="AutoShape 9"/>
            <p:cNvSpPr>
              <a:spLocks/>
            </p:cNvSpPr>
            <p:nvPr/>
          </p:nvSpPr>
          <p:spPr bwMode="auto">
            <a:xfrm>
              <a:off x="44450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4" name="AutoShape 10"/>
            <p:cNvSpPr>
              <a:spLocks/>
            </p:cNvSpPr>
            <p:nvPr/>
          </p:nvSpPr>
          <p:spPr bwMode="auto">
            <a:xfrm>
              <a:off x="41783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5" name="AutoShape 11"/>
            <p:cNvSpPr>
              <a:spLocks/>
            </p:cNvSpPr>
            <p:nvPr/>
          </p:nvSpPr>
          <p:spPr bwMode="auto">
            <a:xfrm>
              <a:off x="47117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grpSp>
    </p:spTree>
    <p:extLst>
      <p:ext uri="{BB962C8B-B14F-4D97-AF65-F5344CB8AC3E}">
        <p14:creationId xmlns:p14="http://schemas.microsoft.com/office/powerpoint/2010/main" val="584620518"/>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088" indent="-319088" algn="l" rtl="0" eaLnBrk="0" fontAlgn="base" hangingPunct="0">
        <a:spcBef>
          <a:spcPct val="0"/>
        </a:spcBef>
        <a:spcAft>
          <a:spcPts val="800"/>
        </a:spcAft>
        <a:buClr>
          <a:schemeClr val="accent2"/>
        </a:buClr>
        <a:buSzPct val="120000"/>
        <a:buFont typeface="Arial" pitchFamily="34" charset="0"/>
        <a:buChar char="•"/>
        <a:defRPr sz="2400" kern="1200">
          <a:solidFill>
            <a:schemeClr val="tx1"/>
          </a:solidFill>
          <a:latin typeface="Arial"/>
          <a:ea typeface="ヒラギノ角ゴ Pro W3" charset="0"/>
          <a:cs typeface="Arial"/>
        </a:defRPr>
      </a:lvl1pPr>
      <a:lvl2pPr marL="639763" indent="-319088" algn="l" rtl="0" eaLnBrk="0" fontAlgn="base" hangingPunct="0">
        <a:spcBef>
          <a:spcPct val="0"/>
        </a:spcBef>
        <a:spcAft>
          <a:spcPts val="800"/>
        </a:spcAft>
        <a:buClr>
          <a:srgbClr val="FFD400"/>
        </a:buClr>
        <a:buSzPct val="120000"/>
        <a:buFont typeface="Arial" pitchFamily="34" charset="0"/>
        <a:buChar char="•"/>
        <a:defRPr sz="2200" kern="1200">
          <a:solidFill>
            <a:schemeClr val="tx1"/>
          </a:solidFill>
          <a:latin typeface="Arial"/>
          <a:ea typeface="ヒラギノ角ゴ Pro W3" charset="0"/>
          <a:cs typeface="Arial"/>
        </a:defRPr>
      </a:lvl2pPr>
      <a:lvl3pPr marL="958850" indent="-319088" algn="l" rtl="0" eaLnBrk="0" fontAlgn="base" hangingPunct="0">
        <a:spcBef>
          <a:spcPct val="0"/>
        </a:spcBef>
        <a:spcAft>
          <a:spcPts val="800"/>
        </a:spcAft>
        <a:buClr>
          <a:schemeClr val="accent1"/>
        </a:buClr>
        <a:buSzPct val="120000"/>
        <a:buFont typeface="Arial" pitchFamily="34" charset="0"/>
        <a:buChar char="•"/>
        <a:defRPr sz="2000" kern="1200">
          <a:solidFill>
            <a:schemeClr val="tx1"/>
          </a:solidFill>
          <a:latin typeface="Arial"/>
          <a:ea typeface="ヒラギノ角ゴ Pro W3" charset="0"/>
          <a:cs typeface="Arial"/>
        </a:defRPr>
      </a:lvl3pPr>
      <a:lvl4pPr marL="1600200" indent="-228600"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7400" indent="-228600" algn="l" rtl="0" eaLnBrk="0" fontAlgn="base" hangingPunct="0">
        <a:spcBef>
          <a:spcPct val="20000"/>
        </a:spcBef>
        <a:spcAft>
          <a:spcPct val="0"/>
        </a:spcAft>
        <a:buClr>
          <a:srgbClr val="669900"/>
        </a:buClr>
        <a:buFont typeface="Arial" pitchFamily="34"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765"/>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430"/>
            <a:ext cx="900704" cy="421343"/>
          </a:xfrm>
          <a:prstGeom prst="rect">
            <a:avLst/>
          </a:prstGeom>
        </p:spPr>
      </p:pic>
      <p:grpSp>
        <p:nvGrpSpPr>
          <p:cNvPr id="13" name="Group 12"/>
          <p:cNvGrpSpPr/>
          <p:nvPr/>
        </p:nvGrpSpPr>
        <p:grpSpPr>
          <a:xfrm>
            <a:off x="3033"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430"/>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683"/>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741"/>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422"/>
            <a:ext cx="900704" cy="421343"/>
          </a:xfrm>
          <a:prstGeom prst="rect">
            <a:avLst/>
          </a:prstGeom>
        </p:spPr>
      </p:pic>
      <p:grpSp>
        <p:nvGrpSpPr>
          <p:cNvPr id="13" name="Group 12"/>
          <p:cNvGrpSpPr/>
          <p:nvPr/>
        </p:nvGrpSpPr>
        <p:grpSpPr>
          <a:xfrm>
            <a:off x="3020"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422"/>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675"/>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741"/>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413"/>
            <a:ext cx="900704" cy="421343"/>
          </a:xfrm>
          <a:prstGeom prst="rect">
            <a:avLst/>
          </a:prstGeom>
        </p:spPr>
      </p:pic>
      <p:grpSp>
        <p:nvGrpSpPr>
          <p:cNvPr id="13" name="Group 12"/>
          <p:cNvGrpSpPr/>
          <p:nvPr/>
        </p:nvGrpSpPr>
        <p:grpSpPr>
          <a:xfrm>
            <a:off x="3007"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413"/>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038" y="6647666"/>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721"/>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402"/>
            <a:ext cx="900704" cy="421343"/>
          </a:xfrm>
          <a:prstGeom prst="rect">
            <a:avLst/>
          </a:prstGeom>
        </p:spPr>
      </p:pic>
      <p:grpSp>
        <p:nvGrpSpPr>
          <p:cNvPr id="13" name="Group 12"/>
          <p:cNvGrpSpPr/>
          <p:nvPr/>
        </p:nvGrpSpPr>
        <p:grpSpPr>
          <a:xfrm>
            <a:off x="2992"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402"/>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038" y="6647655"/>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721"/>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390"/>
            <a:ext cx="900704" cy="421343"/>
          </a:xfrm>
          <a:prstGeom prst="rect">
            <a:avLst/>
          </a:prstGeom>
        </p:spPr>
      </p:pic>
      <p:grpSp>
        <p:nvGrpSpPr>
          <p:cNvPr id="13" name="Group 12"/>
          <p:cNvGrpSpPr/>
          <p:nvPr/>
        </p:nvGrpSpPr>
        <p:grpSpPr>
          <a:xfrm>
            <a:off x="2972"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390"/>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038" y="6647643"/>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Regular_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4701"/>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p:nvGrpSpPr>
        <p:grpSpPr>
          <a:xfrm>
            <a:off x="2961" y="6285124"/>
            <a:ext cx="2125133" cy="264376"/>
            <a:chOff x="0" y="4182534"/>
            <a:chExt cx="3286494" cy="152400"/>
          </a:xfrm>
          <a:solidFill>
            <a:srgbClr val="E20125"/>
          </a:solidFill>
        </p:grpSpPr>
        <p:sp>
          <p:nvSpPr>
            <p:cNvPr id="6" name="Parallelogram 5"/>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7" name="Rectangle 6"/>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8" name="TextBox 7"/>
          <p:cNvSpPr txBox="1"/>
          <p:nvPr/>
        </p:nvSpPr>
        <p:spPr>
          <a:xfrm>
            <a:off x="2167533" y="6249382"/>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prstClr val="white"/>
                </a:solidFill>
                <a:latin typeface="Arial"/>
              </a:rPr>
              <a:pPr defTabSz="457200" fontAlgn="auto">
                <a:spcBef>
                  <a:spcPts val="0"/>
                </a:spcBef>
                <a:spcAft>
                  <a:spcPts val="0"/>
                </a:spcAft>
              </a:pPr>
              <a:t>‹#›</a:t>
            </a:fld>
            <a:endParaRPr lang="en-US" sz="1200" dirty="0">
              <a:solidFill>
                <a:prstClr val="white"/>
              </a:solidFill>
              <a:latin typeface="Arial"/>
            </a:endParaRPr>
          </a:p>
        </p:txBody>
      </p:sp>
      <p:sp>
        <p:nvSpPr>
          <p:cNvPr id="10" name="Footer Placeholder 4"/>
          <p:cNvSpPr>
            <a:spLocks noGrp="1"/>
          </p:cNvSpPr>
          <p:nvPr>
            <p:ph type="ftr" sz="quarter" idx="3"/>
          </p:nvPr>
        </p:nvSpPr>
        <p:spPr>
          <a:xfrm>
            <a:off x="-59267" y="6222967"/>
            <a:ext cx="2057400" cy="274320"/>
          </a:xfrm>
          <a:prstGeom prst="rect">
            <a:avLst/>
          </a:prstGeom>
        </p:spPr>
        <p:txBody>
          <a:bodyPr/>
          <a:lstStyle>
            <a:lvl1pPr algn="r">
              <a:defRPr sz="1200">
                <a:solidFill>
                  <a:srgbClr val="FFFFFF"/>
                </a:solidFill>
              </a:defRPr>
            </a:lvl1pPr>
          </a:lstStyle>
          <a:p>
            <a:pPr defTabSz="457200" fontAlgn="auto">
              <a:spcBef>
                <a:spcPts val="0"/>
              </a:spcBef>
              <a:spcAft>
                <a:spcPts val="0"/>
              </a:spcAft>
            </a:pPr>
            <a:r>
              <a:rPr lang="en-US" dirty="0" smtClean="0">
                <a:latin typeface="Arial"/>
              </a:rPr>
              <a:t>Footer</a:t>
            </a:r>
            <a:endParaRPr lang="en-US" dirty="0">
              <a:latin typeface="Arial"/>
            </a:endParaRPr>
          </a:p>
        </p:txBody>
      </p:sp>
      <p:pic>
        <p:nvPicPr>
          <p:cNvPr id="4" name="Picture 3" descr="RSA_NewLogo_Red_RGB.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58126" y="6249382"/>
            <a:ext cx="900704" cy="421343"/>
          </a:xfrm>
          <a:prstGeom prst="rect">
            <a:avLst/>
          </a:prstGeom>
        </p:spPr>
      </p:pic>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342900" indent="-342900" algn="l" defTabSz="914400" rtl="0" eaLnBrk="1" latinLnBrk="0" hangingPunct="1">
        <a:spcBef>
          <a:spcPts val="800"/>
        </a:spcBef>
        <a:buSzPct val="100000"/>
        <a:buFontTx/>
        <a:buBlip>
          <a:blip r:embed="rId4"/>
        </a:buBlip>
        <a:defRPr sz="1200" b="1" kern="1200">
          <a:solidFill>
            <a:srgbClr val="FFFFFF"/>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2pPr>
      <a:lvl3pPr marL="402336" indent="-164592" algn="l" defTabSz="914400" rtl="0" eaLnBrk="1" latinLnBrk="0" hangingPunct="1">
        <a:spcBef>
          <a:spcPts val="300"/>
        </a:spcBef>
        <a:buClr>
          <a:srgbClr val="E20125"/>
        </a:buClr>
        <a:buSzPct val="100000"/>
        <a:buFontTx/>
        <a:buBlip>
          <a:blip r:embed="rId4"/>
        </a:buBlip>
        <a:defRPr sz="1200" kern="1200">
          <a:solidFill>
            <a:srgbClr val="FFFFFF"/>
          </a:solidFill>
          <a:latin typeface="+mn-lt"/>
          <a:ea typeface="+mn-ea"/>
          <a:cs typeface="+mn-cs"/>
        </a:defRPr>
      </a:lvl3pPr>
      <a:lvl4pPr marL="630936" indent="-164592" algn="l" defTabSz="914400"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4pPr>
      <a:lvl5pPr marL="859536" indent="-173736" algn="l" defTabSz="914400"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168"/>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696"/>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56" y="6388787"/>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168"/>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696"/>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56" y="6388787"/>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168"/>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696"/>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56" y="6388787"/>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168"/>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696"/>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56" y="6388787"/>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0.xml.rels><?xml version="1.0" encoding="UTF-8" standalone="yes"?>
<Relationships xmlns="http://schemas.openxmlformats.org/package/2006/relationships"><Relationship Id="rId3" Type="http://schemas.openxmlformats.org/officeDocument/2006/relationships/hyperlink" Target="https://www.cisecurity.org/introducing-cis-cat-pro/" TargetMode="External"/><Relationship Id="rId2" Type="http://schemas.openxmlformats.org/officeDocument/2006/relationships/hyperlink" Target="https://iase.disa.mil/stigs/os/windows/Pages/index.aspx" TargetMode="External"/><Relationship Id="rId1" Type="http://schemas.openxmlformats.org/officeDocument/2006/relationships/slideLayout" Target="../slideLayouts/slideLayout2.xml"/><Relationship Id="rId5" Type="http://schemas.openxmlformats.org/officeDocument/2006/relationships/hyperlink" Target="http://websniffer.cc/" TargetMode="External"/><Relationship Id="rId4" Type="http://schemas.openxmlformats.org/officeDocument/2006/relationships/hyperlink" Target="https://www.ssllabs.com/ssltest/"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35.jpeg"/><Relationship Id="rId1" Type="http://schemas.openxmlformats.org/officeDocument/2006/relationships/slideLayout" Target="../slideLayouts/slideLayout36.xml"/><Relationship Id="rId5" Type="http://schemas.openxmlformats.org/officeDocument/2006/relationships/image" Target="../media/image13.png"/><Relationship Id="rId4" Type="http://schemas.openxmlformats.org/officeDocument/2006/relationships/image" Target="../media/image74.jpeg"/></Relationships>
</file>

<file path=ppt/slides/_rels/slide10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1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19.xml.rels><?xml version="1.0" encoding="UTF-8" standalone="yes"?>
<Relationships xmlns="http://schemas.openxmlformats.org/package/2006/relationships"><Relationship Id="rId3" Type="http://schemas.openxmlformats.org/officeDocument/2006/relationships/hyperlink" Target="mailto:bill.stewart@vita.virginia.gov" TargetMode="External"/><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122.xml.rels><?xml version="1.0" encoding="UTF-8" standalone="yes"?>
<Relationships xmlns="http://schemas.openxmlformats.org/package/2006/relationships"><Relationship Id="rId3" Type="http://schemas.openxmlformats.org/officeDocument/2006/relationships/hyperlink" Target="mailto:Tina.Harris-Cunningham@vita.virginia.gov" TargetMode="External"/><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12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hyperlink" Target="https://downloads.cisecurity.org/download-issues/benchmarks" TargetMode="External"/><Relationship Id="rId2" Type="http://schemas.openxmlformats.org/officeDocument/2006/relationships/hyperlink" Target="https://www.cisecurity.org/about-us/" TargetMode="External"/><Relationship Id="rId1" Type="http://schemas.openxmlformats.org/officeDocument/2006/relationships/slideLayout" Target="../slideLayouts/slideLayout2.xml"/><Relationship Id="rId6" Type="http://schemas.openxmlformats.org/officeDocument/2006/relationships/hyperlink" Target="https://iase.disa.mil/stigs/app-security/database/Pages/index.aspx" TargetMode="External"/><Relationship Id="rId5" Type="http://schemas.openxmlformats.org/officeDocument/2006/relationships/hyperlink" Target="https://iase.disa.mil/stigs/Pages/index.aspx" TargetMode="External"/><Relationship Id="rId4" Type="http://schemas.openxmlformats.org/officeDocument/2006/relationships/hyperlink" Target="https://learn.cisecurity.org/20-controls-download"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www.owasp.org/index.php/OWASP_Proactive_Controls#tab=OWASP_Proactive_Controls_2016" TargetMode="External"/><Relationship Id="rId2" Type="http://schemas.openxmlformats.org/officeDocument/2006/relationships/hyperlink" Target="https://www.owasp.org/index.php/About_The_Open_Web_Application_Security_Project" TargetMode="External"/><Relationship Id="rId1" Type="http://schemas.openxmlformats.org/officeDocument/2006/relationships/slideLayout" Target="../slideLayouts/slideLayout2.xml"/><Relationship Id="rId4" Type="http://schemas.openxmlformats.org/officeDocument/2006/relationships/hyperlink" Target="https://iase.disa.mil/stigs/os/windows/Pages/index.aspx"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owasp.org/index.php/OWASP_Secure_Coding_Practices_Checklist" TargetMode="External"/><Relationship Id="rId2" Type="http://schemas.openxmlformats.org/officeDocument/2006/relationships/hyperlink" Target="https://www.isaca.org/Journal/archives/2017/Volume-4/Pages/audit-programs.aspx" TargetMode="External"/><Relationship Id="rId1" Type="http://schemas.openxmlformats.org/officeDocument/2006/relationships/slideLayout" Target="../slideLayouts/slideLayout2.xml"/><Relationship Id="rId5" Type="http://schemas.openxmlformats.org/officeDocument/2006/relationships/hyperlink" Target="https://iase.disa.mil/stigs/Pages/stig-viewing-guidance.aspx" TargetMode="External"/><Relationship Id="rId4" Type="http://schemas.openxmlformats.org/officeDocument/2006/relationships/hyperlink" Target="https://www.titania.com/nipper-stud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0" y="0"/>
            <a:ext cx="9144000" cy="1752600"/>
          </a:xfrm>
          <a:prstGeom prst="rect">
            <a:avLst/>
          </a:prstGeom>
          <a:solidFill>
            <a:schemeClr val="bg1"/>
          </a:solidFill>
          <a:ln w="9525">
            <a:solidFill>
              <a:schemeClr val="tx1"/>
            </a:solidFill>
            <a:miter lim="800000"/>
            <a:headEnd/>
            <a:tailEnd/>
          </a:ln>
        </p:spPr>
        <p:txBody>
          <a:bodyPr wrap="none" lIns="90139" tIns="45072" rIns="90139" bIns="45072" anchor="ctr"/>
          <a:lstStyle/>
          <a:p>
            <a:endParaRPr lang="en-US" dirty="0"/>
          </a:p>
        </p:txBody>
      </p:sp>
      <p:sp>
        <p:nvSpPr>
          <p:cNvPr id="230403" name="Rectangle 3"/>
          <p:cNvSpPr>
            <a:spLocks noChangeArrowheads="1"/>
          </p:cNvSpPr>
          <p:nvPr/>
        </p:nvSpPr>
        <p:spPr bwMode="auto">
          <a:xfrm>
            <a:off x="0" y="6400800"/>
            <a:ext cx="9144000" cy="457200"/>
          </a:xfrm>
          <a:prstGeom prst="rect">
            <a:avLst/>
          </a:prstGeom>
          <a:solidFill>
            <a:srgbClr val="66AE20"/>
          </a:solidFill>
          <a:ln w="9525">
            <a:noFill/>
            <a:miter lim="800000"/>
            <a:headEnd/>
            <a:tailEnd/>
          </a:ln>
        </p:spPr>
        <p:txBody>
          <a:bodyPr wrap="none" lIns="90139" tIns="45072" rIns="90139" bIns="45072" anchor="ctr"/>
          <a:lstStyle/>
          <a:p>
            <a:endParaRPr lang="en-US" dirty="0"/>
          </a:p>
        </p:txBody>
      </p:sp>
      <p:pic>
        <p:nvPicPr>
          <p:cNvPr id="230404" name="Picture 4" descr="bigStateBackground"/>
          <p:cNvPicPr>
            <a:picLocks noChangeAspect="1" noChangeArrowheads="1"/>
          </p:cNvPicPr>
          <p:nvPr/>
        </p:nvPicPr>
        <p:blipFill>
          <a:blip r:embed="rId3" cstate="print"/>
          <a:srcRect/>
          <a:stretch>
            <a:fillRect/>
          </a:stretch>
        </p:blipFill>
        <p:spPr bwMode="auto">
          <a:xfrm>
            <a:off x="0" y="1543052"/>
            <a:ext cx="9144000" cy="4876800"/>
          </a:xfrm>
          <a:prstGeom prst="rect">
            <a:avLst/>
          </a:prstGeom>
          <a:noFill/>
          <a:ln w="9525">
            <a:noFill/>
            <a:miter lim="800000"/>
            <a:headEnd/>
            <a:tailEnd/>
          </a:ln>
        </p:spPr>
      </p:pic>
      <p:sp>
        <p:nvSpPr>
          <p:cNvPr id="230405" name="Rectangle 5"/>
          <p:cNvSpPr>
            <a:spLocks noGrp="1" noChangeArrowheads="1"/>
          </p:cNvSpPr>
          <p:nvPr>
            <p:ph type="ctrTitle"/>
          </p:nvPr>
        </p:nvSpPr>
        <p:spPr>
          <a:xfrm>
            <a:off x="245661" y="1653681"/>
            <a:ext cx="8441140" cy="3415553"/>
          </a:xfrm>
        </p:spPr>
        <p:txBody>
          <a:bodyPr/>
          <a:lstStyle/>
          <a:p>
            <a:pPr algn="ctr" eaLnBrk="1" hangingPunct="1"/>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sz="3200" dirty="0" smtClean="0">
                <a:solidFill>
                  <a:schemeClr val="bg1"/>
                </a:solidFill>
              </a:rPr>
              <a:t>Welcome and Opening Remarks</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Michael Watson</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smtClean="0">
              <a:solidFill>
                <a:schemeClr val="bg1"/>
              </a:solidFill>
            </a:endParaRPr>
          </a:p>
        </p:txBody>
      </p:sp>
      <p:sp>
        <p:nvSpPr>
          <p:cNvPr id="230406" name="Rectangle 6"/>
          <p:cNvSpPr>
            <a:spLocks noGrp="1" noChangeArrowheads="1"/>
          </p:cNvSpPr>
          <p:nvPr>
            <p:ph type="subTitle" idx="1"/>
          </p:nvPr>
        </p:nvSpPr>
        <p:spPr>
          <a:xfrm>
            <a:off x="-1" y="5544132"/>
            <a:ext cx="8848165" cy="698445"/>
          </a:xfrm>
        </p:spPr>
        <p:txBody>
          <a:bodyPr/>
          <a:lstStyle/>
          <a:p>
            <a:pPr>
              <a:lnSpc>
                <a:spcPct val="90000"/>
              </a:lnSpc>
              <a:buClr>
                <a:schemeClr val="bg1"/>
              </a:buClr>
            </a:pPr>
            <a:r>
              <a:rPr lang="en-US" dirty="0" smtClean="0">
                <a:solidFill>
                  <a:schemeClr val="bg1"/>
                </a:solidFill>
              </a:rPr>
              <a:t>July 11</a:t>
            </a:r>
            <a:r>
              <a:rPr lang="en-US" sz="2800" dirty="0" smtClean="0">
                <a:solidFill>
                  <a:schemeClr val="bg1"/>
                </a:solidFill>
              </a:rPr>
              <a:t>, 2018</a:t>
            </a:r>
          </a:p>
        </p:txBody>
      </p:sp>
      <p:sp>
        <p:nvSpPr>
          <p:cNvPr id="230407" name="Rectangle 7"/>
          <p:cNvSpPr>
            <a:spLocks noChangeArrowheads="1"/>
          </p:cNvSpPr>
          <p:nvPr/>
        </p:nvSpPr>
        <p:spPr bwMode="auto">
          <a:xfrm>
            <a:off x="0" y="1"/>
            <a:ext cx="9144000" cy="152400"/>
          </a:xfrm>
          <a:prstGeom prst="rect">
            <a:avLst/>
          </a:prstGeom>
          <a:solidFill>
            <a:srgbClr val="66AE20"/>
          </a:solidFill>
          <a:ln w="9525">
            <a:noFill/>
            <a:miter lim="800000"/>
            <a:headEnd/>
            <a:tailEnd/>
          </a:ln>
        </p:spPr>
        <p:txBody>
          <a:bodyPr wrap="none" lIns="90139" tIns="45072" rIns="90139" bIns="45072" anchor="ctr"/>
          <a:lstStyle/>
          <a:p>
            <a:endParaRPr lang="en-US" dirty="0"/>
          </a:p>
        </p:txBody>
      </p:sp>
      <p:sp>
        <p:nvSpPr>
          <p:cNvPr id="230408" name="Text Box 8"/>
          <p:cNvSpPr txBox="1">
            <a:spLocks noChangeArrowheads="1"/>
          </p:cNvSpPr>
          <p:nvPr/>
        </p:nvSpPr>
        <p:spPr bwMode="auto">
          <a:xfrm>
            <a:off x="457202" y="6445251"/>
            <a:ext cx="2209800" cy="337246"/>
          </a:xfrm>
          <a:prstGeom prst="rect">
            <a:avLst/>
          </a:prstGeom>
          <a:noFill/>
          <a:ln w="9525">
            <a:noFill/>
            <a:miter lim="800000"/>
            <a:headEnd/>
            <a:tailEnd/>
          </a:ln>
        </p:spPr>
        <p:txBody>
          <a:bodyPr lIns="90139" tIns="45072" rIns="90139" bIns="45072">
            <a:spAutoFit/>
          </a:bodyPr>
          <a:lstStyle/>
          <a:p>
            <a:pPr>
              <a:spcBef>
                <a:spcPct val="50000"/>
              </a:spcBef>
            </a:pPr>
            <a:r>
              <a:rPr lang="en-US" sz="1600" dirty="0">
                <a:solidFill>
                  <a:schemeClr val="bg1"/>
                </a:solidFill>
              </a:rPr>
              <a:t>www.vita.virginia.gov</a:t>
            </a:r>
          </a:p>
        </p:txBody>
      </p:sp>
      <p:sp>
        <p:nvSpPr>
          <p:cNvPr id="230409" name="Rectangle 9"/>
          <p:cNvSpPr>
            <a:spLocks noChangeArrowheads="1"/>
          </p:cNvSpPr>
          <p:nvPr/>
        </p:nvSpPr>
        <p:spPr bwMode="auto">
          <a:xfrm>
            <a:off x="8534401" y="6573839"/>
            <a:ext cx="204788" cy="176212"/>
          </a:xfrm>
          <a:prstGeom prst="rect">
            <a:avLst/>
          </a:prstGeom>
          <a:noFill/>
          <a:ln w="9525">
            <a:noFill/>
            <a:miter lim="800000"/>
            <a:headEnd/>
            <a:tailEnd/>
          </a:ln>
        </p:spPr>
        <p:txBody>
          <a:bodyPr wrap="none" lIns="90139" tIns="45072" rIns="90139" bIns="45072" anchor="ctr"/>
          <a:lstStyle/>
          <a:p>
            <a:pPr algn="ctr"/>
            <a:fld id="{92365D30-FE3A-4DEF-8CD9-4EF2F980C897}" type="slidenum">
              <a:rPr lang="en-US" sz="1000">
                <a:solidFill>
                  <a:schemeClr val="bg1"/>
                </a:solidFill>
              </a:rPr>
              <a:pPr algn="ctr"/>
              <a:t>1</a:t>
            </a:fld>
            <a:endParaRPr lang="en-US" sz="1000" dirty="0">
              <a:solidFill>
                <a:schemeClr val="bg1"/>
              </a:solidFill>
            </a:endParaRPr>
          </a:p>
        </p:txBody>
      </p:sp>
      <p:pic>
        <p:nvPicPr>
          <p:cNvPr id="230410" name="Picture 10" descr="seethrough name"/>
          <p:cNvPicPr>
            <a:picLocks noChangeAspect="1" noChangeArrowheads="1"/>
          </p:cNvPicPr>
          <p:nvPr/>
        </p:nvPicPr>
        <p:blipFill>
          <a:blip r:embed="rId4" cstate="print"/>
          <a:srcRect l="11465" t="85471"/>
          <a:stretch>
            <a:fillRect/>
          </a:stretch>
        </p:blipFill>
        <p:spPr bwMode="auto">
          <a:xfrm>
            <a:off x="2895606" y="1146288"/>
            <a:ext cx="4629150" cy="339725"/>
          </a:xfrm>
          <a:prstGeom prst="rect">
            <a:avLst/>
          </a:prstGeom>
          <a:noFill/>
          <a:ln w="9525">
            <a:noFill/>
            <a:miter lim="800000"/>
            <a:headEnd/>
            <a:tailEnd/>
          </a:ln>
        </p:spPr>
      </p:pic>
      <p:pic>
        <p:nvPicPr>
          <p:cNvPr id="230411" name="Picture 11" descr="VITA logo"/>
          <p:cNvPicPr>
            <a:picLocks noChangeAspect="1" noChangeArrowheads="1"/>
          </p:cNvPicPr>
          <p:nvPr/>
        </p:nvPicPr>
        <p:blipFill>
          <a:blip r:embed="rId5" cstate="print"/>
          <a:srcRect/>
          <a:stretch>
            <a:fillRect/>
          </a:stretch>
        </p:blipFill>
        <p:spPr bwMode="auto">
          <a:xfrm>
            <a:off x="609797" y="609600"/>
            <a:ext cx="2379663" cy="827088"/>
          </a:xfrm>
          <a:prstGeom prst="rect">
            <a:avLst/>
          </a:prstGeom>
          <a:noFill/>
          <a:ln w="9525">
            <a:noFill/>
            <a:miter lim="800000"/>
            <a:headEnd/>
            <a:tailEnd/>
          </a:ln>
        </p:spPr>
      </p:pic>
      <p:pic>
        <p:nvPicPr>
          <p:cNvPr id="230412" name="Picture 12"/>
          <p:cNvPicPr>
            <a:picLocks noChangeAspect="1" noChangeArrowheads="1"/>
          </p:cNvPicPr>
          <p:nvPr/>
        </p:nvPicPr>
        <p:blipFill>
          <a:blip r:embed="rId6" cstate="print">
            <a:clrChange>
              <a:clrFrom>
                <a:srgbClr val="FFF7CE"/>
              </a:clrFrom>
              <a:clrTo>
                <a:srgbClr val="FFF7CE">
                  <a:alpha val="0"/>
                </a:srgbClr>
              </a:clrTo>
            </a:clrChange>
            <a:lum contrast="6000"/>
          </a:blip>
          <a:srcRect/>
          <a:stretch>
            <a:fillRect/>
          </a:stretch>
        </p:blipFill>
        <p:spPr bwMode="auto">
          <a:xfrm>
            <a:off x="8232815" y="304800"/>
            <a:ext cx="530225" cy="533400"/>
          </a:xfrm>
          <a:prstGeom prst="rect">
            <a:avLst/>
          </a:prstGeom>
          <a:noFill/>
          <a:ln w="9525">
            <a:noFill/>
            <a:miter lim="800000"/>
            <a:headEnd/>
            <a:tailEnd/>
          </a:ln>
        </p:spPr>
      </p:pic>
    </p:spTree>
    <p:extLst>
      <p:ext uri="{BB962C8B-B14F-4D97-AF65-F5344CB8AC3E}">
        <p14:creationId xmlns:p14="http://schemas.microsoft.com/office/powerpoint/2010/main" val="4249601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6FA509-8F64-2B4C-9911-72A019F54686}"/>
              </a:ext>
            </a:extLst>
          </p:cNvPr>
          <p:cNvSpPr>
            <a:spLocks noGrp="1"/>
          </p:cNvSpPr>
          <p:nvPr>
            <p:ph idx="1"/>
          </p:nvPr>
        </p:nvSpPr>
        <p:spPr>
          <a:xfrm>
            <a:off x="152400" y="1981200"/>
            <a:ext cx="8839200" cy="4609653"/>
          </a:xfrm>
        </p:spPr>
        <p:txBody>
          <a:bodyPr>
            <a:noAutofit/>
          </a:bodyPr>
          <a:lstStyle/>
          <a:p>
            <a:pPr defTabSz="457200">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000" dirty="0" smtClean="0">
                <a:ea typeface="ＭＳ Ｐゴシック" panose="020B0600070205080204" pitchFamily="34" charset="-128"/>
              </a:rPr>
              <a:t> The </a:t>
            </a:r>
            <a:r>
              <a:rPr lang="en-GB" altLang="en-US" sz="3000" dirty="0">
                <a:ea typeface="ＭＳ Ｐゴシック" panose="020B0600070205080204" pitchFamily="34" charset="-128"/>
              </a:rPr>
              <a:t>right of the people to be secure in their persons, houses, papers, and effects, against unreasonable searches and seizures, shall not be violated, </a:t>
            </a:r>
          </a:p>
          <a:p>
            <a:pPr marL="0" indent="0" algn="ctr" defTabSz="457200">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000" dirty="0">
                <a:ea typeface="ＭＳ Ｐゴシック" panose="020B0600070205080204" pitchFamily="34" charset="-128"/>
              </a:rPr>
              <a:t>AND </a:t>
            </a:r>
          </a:p>
          <a:p>
            <a:pPr defTabSz="457200">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000" dirty="0" smtClean="0">
                <a:ea typeface="ＭＳ Ｐゴシック" panose="020B0600070205080204" pitchFamily="34" charset="-128"/>
              </a:rPr>
              <a:t> No </a:t>
            </a:r>
            <a:r>
              <a:rPr lang="en-GB" altLang="en-US" sz="3000" dirty="0">
                <a:ea typeface="ＭＳ Ｐゴシック" panose="020B0600070205080204" pitchFamily="34" charset="-128"/>
              </a:rPr>
              <a:t>warrants shall issue, but upon probable cause, supported by oath or affirmation, and particularly describing the place to be searched, and the persons or things to be seized.</a:t>
            </a:r>
          </a:p>
        </p:txBody>
      </p:sp>
      <p:sp>
        <p:nvSpPr>
          <p:cNvPr id="3" name="Title 2">
            <a:extLst>
              <a:ext uri="{FF2B5EF4-FFF2-40B4-BE49-F238E27FC236}">
                <a16:creationId xmlns:a16="http://schemas.microsoft.com/office/drawing/2014/main" id="{1455D7CD-D689-6142-90F2-8C18F55A8D46}"/>
              </a:ext>
            </a:extLst>
          </p:cNvPr>
          <p:cNvSpPr>
            <a:spLocks noGrp="1"/>
          </p:cNvSpPr>
          <p:nvPr>
            <p:ph type="title"/>
          </p:nvPr>
        </p:nvSpPr>
        <p:spPr/>
        <p:txBody>
          <a:bodyPr/>
          <a:lstStyle/>
          <a:p>
            <a:r>
              <a:rPr lang="en-US" dirty="0"/>
              <a:t>4</a:t>
            </a:r>
            <a:r>
              <a:rPr lang="en-US" baseline="30000" dirty="0"/>
              <a:t>th</a:t>
            </a:r>
            <a:r>
              <a:rPr lang="en-US" dirty="0"/>
              <a:t> Amendment</a:t>
            </a:r>
          </a:p>
        </p:txBody>
      </p:sp>
    </p:spTree>
    <p:extLst>
      <p:ext uri="{BB962C8B-B14F-4D97-AF65-F5344CB8AC3E}">
        <p14:creationId xmlns:p14="http://schemas.microsoft.com/office/powerpoint/2010/main" val="17038837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anose="020F0502020204030204" pitchFamily="34" charset="0"/>
              </a:rPr>
              <a:t>References &amp; Links (cont.)</a:t>
            </a:r>
            <a:endParaRPr lang="en-US" dirty="0"/>
          </a:p>
        </p:txBody>
      </p:sp>
      <p:sp>
        <p:nvSpPr>
          <p:cNvPr id="3" name="Content Placeholder 2"/>
          <p:cNvSpPr>
            <a:spLocks noGrp="1"/>
          </p:cNvSpPr>
          <p:nvPr>
            <p:ph idx="1"/>
          </p:nvPr>
        </p:nvSpPr>
        <p:spPr/>
        <p:txBody>
          <a:bodyPr/>
          <a:lstStyle/>
          <a:p>
            <a:pPr marL="0" indent="0">
              <a:buNone/>
            </a:pPr>
            <a:endParaRPr lang="en-US" sz="1800" dirty="0" smtClean="0"/>
          </a:p>
          <a:p>
            <a:pPr marL="0" indent="0">
              <a:buNone/>
            </a:pPr>
            <a:r>
              <a:rPr lang="en-US" sz="1800" dirty="0" smtClean="0"/>
              <a:t>16</a:t>
            </a:r>
            <a:r>
              <a:rPr lang="en-US" sz="1800" dirty="0"/>
              <a:t>. This is an example of a Windows Server 2012 R2 STIG checklist exported to Excel format. The Windows Server 2012 R2 STIG is available at </a:t>
            </a:r>
            <a:r>
              <a:rPr lang="en-US" sz="1800" dirty="0">
                <a:hlinkClick r:id="rId2"/>
              </a:rPr>
              <a:t>https://iase.disa.mil/stigs/os/windows/Pages/index.aspx</a:t>
            </a:r>
            <a:endParaRPr lang="en-US" sz="1800" dirty="0"/>
          </a:p>
          <a:p>
            <a:pPr marL="0" indent="0">
              <a:buNone/>
            </a:pPr>
            <a:endParaRPr lang="en-US" sz="1800" dirty="0"/>
          </a:p>
          <a:p>
            <a:pPr marL="0" indent="0">
              <a:buNone/>
            </a:pPr>
            <a:r>
              <a:rPr lang="en-US" sz="1800" dirty="0"/>
              <a:t>17. CIS-CAT Users Guide, available through a CIS Secure Suite membership, additional information is available at </a:t>
            </a:r>
            <a:r>
              <a:rPr lang="en-US" sz="1800" dirty="0">
                <a:hlinkClick r:id="rId3"/>
              </a:rPr>
              <a:t>https://www.cisecurity.org/introducing-cis-cat-pro/</a:t>
            </a:r>
            <a:endParaRPr lang="en-US" sz="1800" dirty="0"/>
          </a:p>
          <a:p>
            <a:pPr marL="0" indent="0">
              <a:buNone/>
            </a:pPr>
            <a:endParaRPr lang="en-US" sz="1800" dirty="0"/>
          </a:p>
          <a:p>
            <a:pPr marL="0" indent="0">
              <a:buNone/>
            </a:pPr>
            <a:r>
              <a:rPr lang="en-US" sz="1800" dirty="0" smtClean="0"/>
              <a:t>18</a:t>
            </a:r>
            <a:r>
              <a:rPr lang="en-US" sz="1800" dirty="0"/>
              <a:t>. This is an example SSL report produced by </a:t>
            </a:r>
            <a:r>
              <a:rPr lang="en-US" sz="1800" dirty="0" err="1"/>
              <a:t>Qualys</a:t>
            </a:r>
            <a:r>
              <a:rPr lang="en-US" sz="1800" dirty="0"/>
              <a:t>, </a:t>
            </a:r>
            <a:r>
              <a:rPr lang="en-US" sz="1800" dirty="0" smtClean="0"/>
              <a:t>available </a:t>
            </a:r>
            <a:r>
              <a:rPr lang="en-US" sz="1800" dirty="0"/>
              <a:t>at </a:t>
            </a:r>
            <a:r>
              <a:rPr lang="en-US" sz="1800" dirty="0">
                <a:hlinkClick r:id="rId4"/>
              </a:rPr>
              <a:t>https://www.ssllabs.com/ssltest/</a:t>
            </a:r>
            <a:endParaRPr lang="en-US" sz="1800" dirty="0"/>
          </a:p>
          <a:p>
            <a:pPr marL="0" indent="0">
              <a:buNone/>
            </a:pPr>
            <a:endParaRPr lang="en-US" sz="1800" dirty="0" smtClean="0"/>
          </a:p>
          <a:p>
            <a:pPr marL="0" indent="0">
              <a:buNone/>
            </a:pPr>
            <a:r>
              <a:rPr lang="en-US" sz="1800" dirty="0" smtClean="0"/>
              <a:t>19. This is an example header sanitization evaluation report</a:t>
            </a:r>
            <a:r>
              <a:rPr lang="en-US" sz="1800" dirty="0"/>
              <a:t>, available at </a:t>
            </a:r>
            <a:r>
              <a:rPr lang="en-US" sz="1800" dirty="0">
                <a:hlinkClick r:id="rId5"/>
              </a:rPr>
              <a:t>http://websniffer.cc</a:t>
            </a:r>
            <a:r>
              <a:rPr lang="en-US" sz="1800" dirty="0" smtClean="0">
                <a:hlinkClick r:id="rId5"/>
              </a:rPr>
              <a:t>/</a:t>
            </a:r>
            <a:endParaRPr lang="en-US" sz="1800" dirty="0" smtClean="0"/>
          </a:p>
          <a:p>
            <a:pPr marL="0" indent="0">
              <a:buNone/>
            </a:pPr>
            <a:endParaRPr lang="en-US" sz="1600" dirty="0"/>
          </a:p>
          <a:p>
            <a:pPr marL="0" indent="0">
              <a:buNone/>
            </a:pPr>
            <a:endParaRPr lang="en-US" sz="1600"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100</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Tree>
    <p:extLst>
      <p:ext uri="{BB962C8B-B14F-4D97-AF65-F5344CB8AC3E}">
        <p14:creationId xmlns:p14="http://schemas.microsoft.com/office/powerpoint/2010/main" val="3544053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quarter" idx="10"/>
          </p:nvPr>
        </p:nvSpPr>
        <p:spPr/>
        <p:txBody>
          <a:bodyPr/>
          <a:lstStyle/>
          <a:p>
            <a:pPr>
              <a:defRPr/>
            </a:pPr>
            <a:r>
              <a:rPr lang="en-US" altLang="en-US">
                <a:solidFill>
                  <a:srgbClr val="FFFFFF"/>
                </a:solidFill>
              </a:rPr>
              <a:t>www.vita.virginia.gov</a:t>
            </a:r>
          </a:p>
        </p:txBody>
      </p:sp>
      <p:sp>
        <p:nvSpPr>
          <p:cNvPr id="2051" name="Rectangle 20"/>
          <p:cNvSpPr>
            <a:spLocks noChangeArrowheads="1"/>
          </p:cNvSpPr>
          <p:nvPr/>
        </p:nvSpPr>
        <p:spPr bwMode="auto">
          <a:xfrm>
            <a:off x="0" y="0"/>
            <a:ext cx="9144000" cy="1752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accent2"/>
                </a:solidFill>
                <a:latin typeface="Verdana" pitchFamily="34" charset="0"/>
              </a:defRPr>
            </a:lvl1pPr>
            <a:lvl2pPr marL="742950" indent="-285750" eaLnBrk="0" hangingPunct="0">
              <a:spcBef>
                <a:spcPct val="20000"/>
              </a:spcBef>
              <a:buChar char="–"/>
              <a:defRPr sz="2400">
                <a:solidFill>
                  <a:schemeClr val="accent2"/>
                </a:solidFill>
                <a:latin typeface="Verdana" pitchFamily="34" charset="0"/>
              </a:defRPr>
            </a:lvl2pPr>
            <a:lvl3pPr marL="1143000" indent="-228600" eaLnBrk="0" hangingPunct="0">
              <a:spcBef>
                <a:spcPct val="20000"/>
              </a:spcBef>
              <a:buChar char="•"/>
              <a:defRPr sz="2000">
                <a:solidFill>
                  <a:schemeClr val="accent2"/>
                </a:solidFill>
                <a:latin typeface="Verdana" pitchFamily="34" charset="0"/>
              </a:defRPr>
            </a:lvl3pPr>
            <a:lvl4pPr marL="1600200" indent="-228600" eaLnBrk="0" hangingPunct="0">
              <a:spcBef>
                <a:spcPct val="20000"/>
              </a:spcBef>
              <a:buChar char="–"/>
              <a:defRPr>
                <a:solidFill>
                  <a:schemeClr val="accent2"/>
                </a:solidFill>
                <a:latin typeface="Verdana" pitchFamily="34" charset="0"/>
              </a:defRPr>
            </a:lvl4pPr>
            <a:lvl5pPr marL="2057400" indent="-228600" eaLnBrk="0" hangingPunct="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rgbClr val="333399"/>
              </a:solidFill>
              <a:latin typeface="Arial" charset="0"/>
            </a:endParaRPr>
          </a:p>
        </p:txBody>
      </p:sp>
      <p:sp>
        <p:nvSpPr>
          <p:cNvPr id="2052" name="Rectangle 17"/>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accent2"/>
                </a:solidFill>
                <a:latin typeface="Verdana" pitchFamily="34" charset="0"/>
              </a:defRPr>
            </a:lvl1pPr>
            <a:lvl2pPr marL="742950" indent="-285750" eaLnBrk="0" hangingPunct="0">
              <a:spcBef>
                <a:spcPct val="20000"/>
              </a:spcBef>
              <a:buChar char="–"/>
              <a:defRPr sz="2400">
                <a:solidFill>
                  <a:schemeClr val="accent2"/>
                </a:solidFill>
                <a:latin typeface="Verdana" pitchFamily="34" charset="0"/>
              </a:defRPr>
            </a:lvl2pPr>
            <a:lvl3pPr marL="1143000" indent="-228600" eaLnBrk="0" hangingPunct="0">
              <a:spcBef>
                <a:spcPct val="20000"/>
              </a:spcBef>
              <a:buChar char="•"/>
              <a:defRPr sz="2000">
                <a:solidFill>
                  <a:schemeClr val="accent2"/>
                </a:solidFill>
                <a:latin typeface="Verdana" pitchFamily="34" charset="0"/>
              </a:defRPr>
            </a:lvl3pPr>
            <a:lvl4pPr marL="1600200" indent="-228600" eaLnBrk="0" hangingPunct="0">
              <a:spcBef>
                <a:spcPct val="20000"/>
              </a:spcBef>
              <a:buChar char="–"/>
              <a:defRPr>
                <a:solidFill>
                  <a:schemeClr val="accent2"/>
                </a:solidFill>
                <a:latin typeface="Verdana" pitchFamily="34" charset="0"/>
              </a:defRPr>
            </a:lvl4pPr>
            <a:lvl5pPr marL="2057400" indent="-228600" eaLnBrk="0" hangingPunct="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rgbClr val="333399"/>
              </a:solidFill>
              <a:latin typeface="Arial" charset="0"/>
            </a:endParaRPr>
          </a:p>
        </p:txBody>
      </p:sp>
      <p:pic>
        <p:nvPicPr>
          <p:cNvPr id="2053" name="Picture 6" descr="Presentation background - dark blue background with criss-crossing lines in light blue. In the foreground is a light blue image of the state as seen from a map.  A picture of the Virginia state capitol is in the lower left co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15240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2"/>
          <p:cNvSpPr>
            <a:spLocks noGrp="1" noChangeArrowheads="1"/>
          </p:cNvSpPr>
          <p:nvPr>
            <p:ph type="ctrTitle"/>
          </p:nvPr>
        </p:nvSpPr>
        <p:spPr>
          <a:xfrm>
            <a:off x="533400" y="2057400"/>
            <a:ext cx="7772400" cy="1470025"/>
          </a:xfrm>
          <a:extLst>
            <a:ext uri="{909E8E84-426E-40DD-AFC4-6F175D3DCCD1}">
              <a14:hiddenFill xmlns:a14="http://schemas.microsoft.com/office/drawing/2010/main">
                <a:solidFill>
                  <a:schemeClr val="tx1"/>
                </a:solidFill>
              </a14:hiddenFill>
            </a:ext>
          </a:extLst>
        </p:spPr>
        <p:txBody>
          <a:bodyPr/>
          <a:lstStyle/>
          <a:p>
            <a:pPr algn="ctr"/>
            <a:r>
              <a:rPr lang="en-US" dirty="0" smtClean="0"/>
              <a:t>VITA’s Next Generation </a:t>
            </a:r>
            <a:r>
              <a:rPr lang="en-US" dirty="0"/>
              <a:t>Security</a:t>
            </a:r>
            <a:endParaRPr lang="en-US" altLang="en-US" dirty="0" smtClean="0"/>
          </a:p>
        </p:txBody>
      </p:sp>
      <p:sp>
        <p:nvSpPr>
          <p:cNvPr id="2055" name="Rectangle 3"/>
          <p:cNvSpPr>
            <a:spLocks noGrp="1" noChangeArrowheads="1"/>
          </p:cNvSpPr>
          <p:nvPr>
            <p:ph type="subTitle" idx="1"/>
          </p:nvPr>
        </p:nvSpPr>
        <p:spPr>
          <a:xfrm>
            <a:off x="3276600" y="3733800"/>
            <a:ext cx="5867400" cy="1752600"/>
          </a:xfrm>
        </p:spPr>
        <p:txBody>
          <a:bodyPr/>
          <a:lstStyle/>
          <a:p>
            <a:pPr algn="l"/>
            <a:r>
              <a:rPr lang="en-US" altLang="en-US" sz="1800" b="1" dirty="0" smtClean="0">
                <a:solidFill>
                  <a:schemeClr val="bg1"/>
                </a:solidFill>
              </a:rPr>
              <a:t>Bill Stewart-VITA</a:t>
            </a:r>
          </a:p>
          <a:p>
            <a:pPr algn="l"/>
            <a:r>
              <a:rPr lang="en-US" altLang="en-US" sz="1800" dirty="0" smtClean="0">
                <a:solidFill>
                  <a:schemeClr val="bg1"/>
                </a:solidFill>
              </a:rPr>
              <a:t>Service Owner, Security Operations</a:t>
            </a:r>
          </a:p>
          <a:p>
            <a:pPr algn="l"/>
            <a:r>
              <a:rPr lang="en-US" altLang="en-US" sz="1800" dirty="0" smtClean="0">
                <a:solidFill>
                  <a:schemeClr val="bg1"/>
                </a:solidFill>
              </a:rPr>
              <a:t/>
            </a:r>
            <a:br>
              <a:rPr lang="en-US" altLang="en-US" sz="1800" dirty="0" smtClean="0">
                <a:solidFill>
                  <a:schemeClr val="bg1"/>
                </a:solidFill>
              </a:rPr>
            </a:br>
            <a:r>
              <a:rPr lang="en-US" altLang="en-US" sz="1800" dirty="0" smtClean="0">
                <a:solidFill>
                  <a:schemeClr val="bg1"/>
                </a:solidFill>
              </a:rPr>
              <a:t>ISOAG Meeting</a:t>
            </a:r>
          </a:p>
          <a:p>
            <a:pPr algn="l"/>
            <a:r>
              <a:rPr lang="en-US" altLang="en-US" sz="1800" dirty="0" smtClean="0">
                <a:solidFill>
                  <a:schemeClr val="bg1"/>
                </a:solidFill>
              </a:rPr>
              <a:t>July 11,, 2018</a:t>
            </a:r>
          </a:p>
        </p:txBody>
      </p:sp>
      <p:sp>
        <p:nvSpPr>
          <p:cNvPr id="2056" name="Rectangle 4"/>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accent2"/>
                </a:solidFill>
                <a:latin typeface="Verdana" pitchFamily="34" charset="0"/>
              </a:defRPr>
            </a:lvl1pPr>
            <a:lvl2pPr marL="742950" indent="-285750" eaLnBrk="0" hangingPunct="0">
              <a:spcBef>
                <a:spcPct val="20000"/>
              </a:spcBef>
              <a:buChar char="–"/>
              <a:defRPr sz="2400">
                <a:solidFill>
                  <a:schemeClr val="accent2"/>
                </a:solidFill>
                <a:latin typeface="Verdana" pitchFamily="34" charset="0"/>
              </a:defRPr>
            </a:lvl2pPr>
            <a:lvl3pPr marL="1143000" indent="-228600" eaLnBrk="0" hangingPunct="0">
              <a:spcBef>
                <a:spcPct val="20000"/>
              </a:spcBef>
              <a:buChar char="•"/>
              <a:defRPr sz="2000">
                <a:solidFill>
                  <a:schemeClr val="accent2"/>
                </a:solidFill>
                <a:latin typeface="Verdana" pitchFamily="34" charset="0"/>
              </a:defRPr>
            </a:lvl3pPr>
            <a:lvl4pPr marL="1600200" indent="-228600" eaLnBrk="0" hangingPunct="0">
              <a:spcBef>
                <a:spcPct val="20000"/>
              </a:spcBef>
              <a:buChar char="–"/>
              <a:defRPr>
                <a:solidFill>
                  <a:schemeClr val="accent2"/>
                </a:solidFill>
                <a:latin typeface="Verdana" pitchFamily="34" charset="0"/>
              </a:defRPr>
            </a:lvl4pPr>
            <a:lvl5pPr marL="2057400" indent="-228600" eaLnBrk="0" hangingPunct="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rgbClr val="333399"/>
              </a:solidFill>
              <a:latin typeface="Arial" charset="0"/>
            </a:endParaRPr>
          </a:p>
        </p:txBody>
      </p:sp>
      <p:sp>
        <p:nvSpPr>
          <p:cNvPr id="2057" name="Line 8"/>
          <p:cNvSpPr>
            <a:spLocks noChangeShapeType="1"/>
          </p:cNvSpPr>
          <p:nvPr/>
        </p:nvSpPr>
        <p:spPr bwMode="auto">
          <a:xfrm>
            <a:off x="3429000" y="4572000"/>
            <a:ext cx="396240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333399"/>
              </a:solidFill>
            </a:endParaRPr>
          </a:p>
        </p:txBody>
      </p:sp>
      <p:sp>
        <p:nvSpPr>
          <p:cNvPr id="2058" name="Text Box 18"/>
          <p:cNvSpPr txBox="1">
            <a:spLocks noChangeArrowheads="1"/>
          </p:cNvSpPr>
          <p:nvPr/>
        </p:nvSpPr>
        <p:spPr bwMode="auto">
          <a:xfrm>
            <a:off x="457200" y="644525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accent2"/>
                </a:solidFill>
                <a:latin typeface="Verdana" pitchFamily="34" charset="0"/>
              </a:defRPr>
            </a:lvl1pPr>
            <a:lvl2pPr marL="742950" indent="-285750" eaLnBrk="0" hangingPunct="0">
              <a:spcBef>
                <a:spcPct val="20000"/>
              </a:spcBef>
              <a:buChar char="–"/>
              <a:defRPr sz="2400">
                <a:solidFill>
                  <a:schemeClr val="accent2"/>
                </a:solidFill>
                <a:latin typeface="Verdana" pitchFamily="34" charset="0"/>
              </a:defRPr>
            </a:lvl2pPr>
            <a:lvl3pPr marL="1143000" indent="-228600" eaLnBrk="0" hangingPunct="0">
              <a:spcBef>
                <a:spcPct val="20000"/>
              </a:spcBef>
              <a:buChar char="•"/>
              <a:defRPr sz="2000">
                <a:solidFill>
                  <a:schemeClr val="accent2"/>
                </a:solidFill>
                <a:latin typeface="Verdana" pitchFamily="34" charset="0"/>
              </a:defRPr>
            </a:lvl3pPr>
            <a:lvl4pPr marL="1600200" indent="-228600" eaLnBrk="0" hangingPunct="0">
              <a:spcBef>
                <a:spcPct val="20000"/>
              </a:spcBef>
              <a:buChar char="–"/>
              <a:defRPr>
                <a:solidFill>
                  <a:schemeClr val="accent2"/>
                </a:solidFill>
                <a:latin typeface="Verdana" pitchFamily="34" charset="0"/>
              </a:defRPr>
            </a:lvl4pPr>
            <a:lvl5pPr marL="2057400" indent="-228600" eaLnBrk="0" hangingPunct="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50000"/>
              </a:spcBef>
              <a:buFontTx/>
              <a:buNone/>
            </a:pPr>
            <a:r>
              <a:rPr lang="en-US" altLang="en-US" sz="1600" b="1">
                <a:solidFill>
                  <a:srgbClr val="FFFFFF"/>
                </a:solidFill>
                <a:latin typeface="Century Gothic" pitchFamily="34" charset="0"/>
              </a:rPr>
              <a:t>www.vita.virginia.gov</a:t>
            </a:r>
          </a:p>
        </p:txBody>
      </p:sp>
      <p:sp>
        <p:nvSpPr>
          <p:cNvPr id="2059" name="Rectangle 22"/>
          <p:cNvSpPr>
            <a:spLocks noChangeArrowheads="1"/>
          </p:cNvSpPr>
          <p:nvPr/>
        </p:nvSpPr>
        <p:spPr bwMode="auto">
          <a:xfrm>
            <a:off x="8534400" y="6573838"/>
            <a:ext cx="204788" cy="176212"/>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eaLnBrk="0" hangingPunct="0">
              <a:spcBef>
                <a:spcPct val="20000"/>
              </a:spcBef>
              <a:buChar char="•"/>
              <a:defRPr sz="2800">
                <a:solidFill>
                  <a:schemeClr val="accent2"/>
                </a:solidFill>
                <a:latin typeface="Verdana" pitchFamily="34" charset="0"/>
              </a:defRPr>
            </a:lvl1pPr>
            <a:lvl2pPr marL="742950" indent="-285750" eaLnBrk="0" hangingPunct="0">
              <a:spcBef>
                <a:spcPct val="20000"/>
              </a:spcBef>
              <a:buChar char="–"/>
              <a:defRPr sz="2400">
                <a:solidFill>
                  <a:schemeClr val="accent2"/>
                </a:solidFill>
                <a:latin typeface="Verdana" pitchFamily="34" charset="0"/>
              </a:defRPr>
            </a:lvl2pPr>
            <a:lvl3pPr marL="1143000" indent="-228600" eaLnBrk="0" hangingPunct="0">
              <a:spcBef>
                <a:spcPct val="20000"/>
              </a:spcBef>
              <a:buChar char="•"/>
              <a:defRPr sz="2000">
                <a:solidFill>
                  <a:schemeClr val="accent2"/>
                </a:solidFill>
                <a:latin typeface="Verdana" pitchFamily="34" charset="0"/>
              </a:defRPr>
            </a:lvl3pPr>
            <a:lvl4pPr marL="1600200" indent="-228600" eaLnBrk="0" hangingPunct="0">
              <a:spcBef>
                <a:spcPct val="20000"/>
              </a:spcBef>
              <a:buChar char="–"/>
              <a:defRPr>
                <a:solidFill>
                  <a:schemeClr val="accent2"/>
                </a:solidFill>
                <a:latin typeface="Verdana" pitchFamily="34" charset="0"/>
              </a:defRPr>
            </a:lvl4pPr>
            <a:lvl5pPr marL="2057400" indent="-228600" eaLnBrk="0" hangingPunct="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algn="ctr" eaLnBrk="1" hangingPunct="1">
              <a:spcBef>
                <a:spcPct val="0"/>
              </a:spcBef>
              <a:buFontTx/>
              <a:buNone/>
            </a:pPr>
            <a:fld id="{DF4949DC-27D5-41DA-A38A-1B2C9D333A09}" type="slidenum">
              <a:rPr lang="en-US" altLang="en-US" sz="1000">
                <a:solidFill>
                  <a:srgbClr val="FFFFFF"/>
                </a:solidFill>
                <a:latin typeface="Century Gothic" pitchFamily="34" charset="0"/>
              </a:rPr>
              <a:pPr algn="ctr" eaLnBrk="1" hangingPunct="1">
                <a:spcBef>
                  <a:spcPct val="0"/>
                </a:spcBef>
                <a:buFontTx/>
                <a:buNone/>
              </a:pPr>
              <a:t>101</a:t>
            </a:fld>
            <a:endParaRPr lang="en-US" altLang="en-US" sz="1000">
              <a:solidFill>
                <a:srgbClr val="FFFFFF"/>
              </a:solidFill>
              <a:latin typeface="Century Gothic" pitchFamily="34" charset="0"/>
            </a:endParaRPr>
          </a:p>
        </p:txBody>
      </p:sp>
      <p:pic>
        <p:nvPicPr>
          <p:cNvPr id="2060" name="Picture 23" descr="Virginia Information Technologies Agency (stylized text)"/>
          <p:cNvPicPr>
            <a:picLocks noChangeAspect="1" noChangeArrowheads="1"/>
          </p:cNvPicPr>
          <p:nvPr/>
        </p:nvPicPr>
        <p:blipFill>
          <a:blip r:embed="rId3">
            <a:extLst>
              <a:ext uri="{28A0092B-C50C-407E-A947-70E740481C1C}">
                <a14:useLocalDpi xmlns:a14="http://schemas.microsoft.com/office/drawing/2010/main" val="0"/>
              </a:ext>
            </a:extLst>
          </a:blip>
          <a:srcRect l="11465" t="85471"/>
          <a:stretch>
            <a:fillRect/>
          </a:stretch>
        </p:blipFill>
        <p:spPr bwMode="auto">
          <a:xfrm>
            <a:off x="2895600" y="1143000"/>
            <a:ext cx="4629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4"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237966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5" descr="Seal of the Commonwealth of Virginia"/>
          <p:cNvPicPr>
            <a:picLocks noChangeAspect="1" noChangeArrowheads="1"/>
          </p:cNvPicPr>
          <p:nvPr/>
        </p:nvPicPr>
        <p:blipFill>
          <a:blip r:embed="rId5" cstate="print">
            <a:clrChange>
              <a:clrFrom>
                <a:srgbClr val="FFF7CE"/>
              </a:clrFrom>
              <a:clrTo>
                <a:srgbClr val="FFF7CE">
                  <a:alpha val="0"/>
                </a:srgbClr>
              </a:clrTo>
            </a:clrChange>
            <a:lum contrast="6000"/>
            <a:extLst>
              <a:ext uri="{28A0092B-C50C-407E-A947-70E740481C1C}">
                <a14:useLocalDpi xmlns:a14="http://schemas.microsoft.com/office/drawing/2010/main" val="0"/>
              </a:ext>
            </a:extLst>
          </a:blip>
          <a:srcRect/>
          <a:stretch>
            <a:fillRect/>
          </a:stretch>
        </p:blipFill>
        <p:spPr bwMode="auto">
          <a:xfrm>
            <a:off x="8229600" y="304800"/>
            <a:ext cx="5302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ltLang="en-US">
                <a:solidFill>
                  <a:srgbClr val="FFFFFF"/>
                </a:solidFill>
              </a:rPr>
              <a:t>www.vita.virginia.gov</a:t>
            </a:r>
          </a:p>
        </p:txBody>
      </p:sp>
      <p:sp>
        <p:nvSpPr>
          <p:cNvPr id="3075" name="Rectangle 2"/>
          <p:cNvSpPr>
            <a:spLocks noGrp="1" noChangeArrowheads="1"/>
          </p:cNvSpPr>
          <p:nvPr>
            <p:ph type="title"/>
          </p:nvPr>
        </p:nvSpPr>
        <p:spPr/>
        <p:txBody>
          <a:bodyPr/>
          <a:lstStyle/>
          <a:p>
            <a:pPr eaLnBrk="1" hangingPunct="1"/>
            <a:r>
              <a:rPr lang="en-US" altLang="en-US" dirty="0" smtClean="0"/>
              <a:t>Next Generation VITA Security</a:t>
            </a:r>
          </a:p>
        </p:txBody>
      </p:sp>
      <p:sp>
        <p:nvSpPr>
          <p:cNvPr id="3076" name="Rectangle 3"/>
          <p:cNvSpPr>
            <a:spLocks noGrp="1" noChangeArrowheads="1"/>
          </p:cNvSpPr>
          <p:nvPr>
            <p:ph type="body" idx="1"/>
          </p:nvPr>
        </p:nvSpPr>
        <p:spPr/>
        <p:txBody>
          <a:bodyPr/>
          <a:lstStyle/>
          <a:p>
            <a:pPr marL="0" indent="0" eaLnBrk="1" hangingPunct="1">
              <a:buNone/>
            </a:pPr>
            <a:r>
              <a:rPr lang="en-US" altLang="en-US" dirty="0" smtClean="0"/>
              <a:t>What </a:t>
            </a:r>
            <a:r>
              <a:rPr lang="en-US" altLang="en-US" u="sng" dirty="0" smtClean="0"/>
              <a:t>ARE</a:t>
            </a:r>
            <a:r>
              <a:rPr lang="en-US" altLang="en-US" dirty="0" smtClean="0"/>
              <a:t> </a:t>
            </a:r>
            <a:r>
              <a:rPr lang="en-US" altLang="en-US" dirty="0"/>
              <a:t>w</a:t>
            </a:r>
            <a:r>
              <a:rPr lang="en-US" altLang="en-US" dirty="0" smtClean="0"/>
              <a:t>e </a:t>
            </a:r>
            <a:r>
              <a:rPr lang="en-US" altLang="en-US" dirty="0"/>
              <a:t>g</a:t>
            </a:r>
            <a:r>
              <a:rPr lang="en-US" altLang="en-US" dirty="0" smtClean="0"/>
              <a:t>etting??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95600"/>
            <a:ext cx="2743200" cy="2743200"/>
          </a:xfrm>
          <a:prstGeom prst="rect">
            <a:avLst/>
          </a:prstGeom>
        </p:spPr>
      </p:pic>
      <p:sp>
        <p:nvSpPr>
          <p:cNvPr id="3" name="TextBox 2"/>
          <p:cNvSpPr txBox="1"/>
          <p:nvPr/>
        </p:nvSpPr>
        <p:spPr>
          <a:xfrm>
            <a:off x="4181475" y="3048000"/>
            <a:ext cx="3124200" cy="276998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333399"/>
                </a:solidFill>
              </a:rPr>
              <a:t>Intros</a:t>
            </a:r>
          </a:p>
          <a:p>
            <a:pPr marL="285750" indent="-285750">
              <a:buFont typeface="Arial" panose="020B0604020202020204" pitchFamily="34" charset="0"/>
              <a:buChar char="•"/>
            </a:pPr>
            <a:r>
              <a:rPr lang="en-US" sz="2000" dirty="0" smtClean="0">
                <a:solidFill>
                  <a:srgbClr val="333399"/>
                </a:solidFill>
              </a:rPr>
              <a:t>New </a:t>
            </a:r>
            <a:r>
              <a:rPr lang="en-US" sz="2000" dirty="0">
                <a:solidFill>
                  <a:srgbClr val="333399"/>
                </a:solidFill>
              </a:rPr>
              <a:t>VITA Model</a:t>
            </a:r>
          </a:p>
          <a:p>
            <a:pPr marL="285750" indent="-285750">
              <a:buFont typeface="Arial" panose="020B0604020202020204" pitchFamily="34" charset="0"/>
              <a:buChar char="•"/>
            </a:pPr>
            <a:r>
              <a:rPr lang="en-US" sz="2000" dirty="0">
                <a:solidFill>
                  <a:srgbClr val="333399"/>
                </a:solidFill>
              </a:rPr>
              <a:t>New MSS Supplier </a:t>
            </a:r>
            <a:endParaRPr lang="en-US" sz="2000" dirty="0" smtClean="0">
              <a:solidFill>
                <a:srgbClr val="333399"/>
              </a:solidFill>
            </a:endParaRPr>
          </a:p>
          <a:p>
            <a:pPr marL="285750" indent="-285750">
              <a:buFont typeface="Arial" panose="020B0604020202020204" pitchFamily="34" charset="0"/>
              <a:buChar char="•"/>
            </a:pPr>
            <a:r>
              <a:rPr lang="en-US" sz="2000" dirty="0" smtClean="0">
                <a:solidFill>
                  <a:srgbClr val="333399"/>
                </a:solidFill>
              </a:rPr>
              <a:t>Overview of Security Service</a:t>
            </a:r>
          </a:p>
          <a:p>
            <a:pPr marL="742950" lvl="1" indent="-285750">
              <a:buFont typeface="Arial" panose="020B0604020202020204" pitchFamily="34" charset="0"/>
              <a:buChar char="•"/>
            </a:pPr>
            <a:r>
              <a:rPr lang="en-US" dirty="0" smtClean="0">
                <a:solidFill>
                  <a:srgbClr val="333399"/>
                </a:solidFill>
              </a:rPr>
              <a:t>What’s New/Different</a:t>
            </a:r>
          </a:p>
          <a:p>
            <a:pPr marL="285750" indent="-285750">
              <a:buFont typeface="Arial" panose="020B0604020202020204" pitchFamily="34" charset="0"/>
              <a:buChar char="•"/>
            </a:pPr>
            <a:r>
              <a:rPr lang="en-US" dirty="0" smtClean="0">
                <a:solidFill>
                  <a:srgbClr val="333399"/>
                </a:solidFill>
              </a:rPr>
              <a:t>Wrap up</a:t>
            </a:r>
          </a:p>
          <a:p>
            <a:pPr marL="285750" indent="-285750">
              <a:buFont typeface="Arial" panose="020B0604020202020204" pitchFamily="34" charset="0"/>
              <a:buChar char="•"/>
            </a:pPr>
            <a:r>
              <a:rPr lang="en-US" sz="2000" dirty="0" smtClean="0">
                <a:solidFill>
                  <a:srgbClr val="333399"/>
                </a:solidFill>
              </a:rPr>
              <a:t>Q/A</a:t>
            </a:r>
          </a:p>
          <a:p>
            <a:pPr marL="285750" indent="-285750">
              <a:buFont typeface="Arial" panose="020B0604020202020204" pitchFamily="34" charset="0"/>
              <a:buChar char="•"/>
            </a:pPr>
            <a:endParaRPr lang="en-US" dirty="0">
              <a:solidFill>
                <a:srgbClr val="333399"/>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Early</a:t>
            </a:r>
            <a:endParaRPr lang="en-US" dirty="0"/>
          </a:p>
        </p:txBody>
      </p:sp>
      <p:sp>
        <p:nvSpPr>
          <p:cNvPr id="3" name="Content Placeholder 2"/>
          <p:cNvSpPr>
            <a:spLocks noGrp="1"/>
          </p:cNvSpPr>
          <p:nvPr>
            <p:ph idx="1"/>
          </p:nvPr>
        </p:nvSpPr>
        <p:spPr/>
        <p:txBody>
          <a:bodyPr/>
          <a:lstStyle/>
          <a:p>
            <a:r>
              <a:rPr lang="en-US" sz="2400" dirty="0" smtClean="0"/>
              <a:t>Informal Sneak Preview-Things </a:t>
            </a:r>
            <a:r>
              <a:rPr lang="en-US" sz="2400" dirty="0"/>
              <a:t>could change.</a:t>
            </a:r>
          </a:p>
          <a:p>
            <a:r>
              <a:rPr lang="en-US" sz="2400" dirty="0" smtClean="0"/>
              <a:t>Many </a:t>
            </a:r>
            <a:r>
              <a:rPr lang="en-US" sz="2400" dirty="0"/>
              <a:t>details </a:t>
            </a:r>
            <a:r>
              <a:rPr lang="en-US" sz="2400" dirty="0" smtClean="0"/>
              <a:t>(availability dates, </a:t>
            </a:r>
            <a:r>
              <a:rPr lang="en-US" sz="2400" dirty="0"/>
              <a:t>rates) still </a:t>
            </a:r>
            <a:r>
              <a:rPr lang="en-US" sz="2400" dirty="0" smtClean="0"/>
              <a:t>TBD.</a:t>
            </a:r>
            <a:endParaRPr lang="en-US" sz="2400" dirty="0"/>
          </a:p>
          <a:p>
            <a:r>
              <a:rPr lang="en-US" sz="2400" dirty="0" smtClean="0"/>
              <a:t>Goal- </a:t>
            </a:r>
            <a:r>
              <a:rPr lang="en-US" sz="2400" dirty="0"/>
              <a:t>P</a:t>
            </a:r>
            <a:r>
              <a:rPr lang="en-US" sz="2400" dirty="0" smtClean="0"/>
              <a:t>rovide </a:t>
            </a:r>
            <a:r>
              <a:rPr lang="en-US" sz="2400" dirty="0"/>
              <a:t>an overview of the new MSI model and </a:t>
            </a:r>
            <a:r>
              <a:rPr lang="en-US" sz="2400" dirty="0" smtClean="0"/>
              <a:t>how security (in general)/Security </a:t>
            </a:r>
            <a:r>
              <a:rPr lang="en-US" sz="2400" dirty="0"/>
              <a:t>Services will be delivered with the new VITA </a:t>
            </a:r>
            <a:r>
              <a:rPr lang="en-US" sz="2400" dirty="0" smtClean="0"/>
              <a:t>model.</a:t>
            </a:r>
            <a:endParaRPr lang="en-US" sz="2400" dirty="0"/>
          </a:p>
          <a:p>
            <a:r>
              <a:rPr lang="en-US" sz="2400" dirty="0" smtClean="0"/>
              <a:t>Needs </a:t>
            </a:r>
            <a:r>
              <a:rPr lang="en-US" sz="2400" dirty="0"/>
              <a:t>a little time-Takeover In </a:t>
            </a:r>
            <a:r>
              <a:rPr lang="en-US" sz="2400" dirty="0" smtClean="0"/>
              <a:t>Place (Nov./Dec.) </a:t>
            </a:r>
            <a:r>
              <a:rPr lang="en-US" sz="2400" dirty="0"/>
              <a:t>then migrate to </a:t>
            </a:r>
            <a:r>
              <a:rPr lang="en-US" sz="2400" dirty="0" smtClean="0"/>
              <a:t>new solutions.</a:t>
            </a:r>
          </a:p>
          <a:p>
            <a:pPr marL="0" indent="0">
              <a:buNone/>
            </a:pPr>
            <a:endParaRPr lang="en-US" sz="2400" dirty="0"/>
          </a:p>
          <a:p>
            <a:pPr marL="0" indent="0">
              <a:buNone/>
            </a:pPr>
            <a:endParaRPr lang="en-US" dirty="0"/>
          </a:p>
        </p:txBody>
      </p:sp>
      <p:sp>
        <p:nvSpPr>
          <p:cNvPr id="4" name="Date Placeholder 3"/>
          <p:cNvSpPr>
            <a:spLocks noGrp="1"/>
          </p:cNvSpPr>
          <p:nvPr>
            <p:ph type="dt" sz="half" idx="10"/>
          </p:nvPr>
        </p:nvSpPr>
        <p:spPr/>
        <p:txBody>
          <a:bodyPr/>
          <a:lstStyle/>
          <a:p>
            <a:pPr>
              <a:defRPr/>
            </a:pPr>
            <a:r>
              <a:rPr lang="en-US" altLang="en-US" smtClean="0">
                <a:solidFill>
                  <a:srgbClr val="FFFFFF"/>
                </a:solidFill>
              </a:rPr>
              <a:t>www.vita.virginia.gov</a:t>
            </a:r>
            <a:endParaRPr lang="en-US" altLang="en-US">
              <a:solidFill>
                <a:srgbClr val="FFFFFF"/>
              </a:solidFill>
            </a:endParaRPr>
          </a:p>
        </p:txBody>
      </p:sp>
    </p:spTree>
    <p:extLst>
      <p:ext uri="{BB962C8B-B14F-4D97-AF65-F5344CB8AC3E}">
        <p14:creationId xmlns:p14="http://schemas.microsoft.com/office/powerpoint/2010/main" val="10181297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New VITA Model-MSI-STS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MSI</a:t>
            </a:r>
          </a:p>
          <a:p>
            <a:pPr lvl="1"/>
            <a:r>
              <a:rPr lang="en-US" dirty="0" smtClean="0"/>
              <a:t>Keystone/Central Spoke for Suppliers</a:t>
            </a:r>
          </a:p>
          <a:p>
            <a:pPr lvl="1"/>
            <a:r>
              <a:rPr lang="en-US" dirty="0" smtClean="0"/>
              <a:t>Cross-functional Services</a:t>
            </a:r>
          </a:p>
          <a:p>
            <a:pPr lvl="1"/>
            <a:r>
              <a:rPr lang="en-US" dirty="0" smtClean="0"/>
              <a:t>VITA’s Service Management Portal</a:t>
            </a:r>
          </a:p>
          <a:p>
            <a:r>
              <a:rPr lang="en-US" u="sng" dirty="0" smtClean="0"/>
              <a:t>STS- Service Tower Supplier</a:t>
            </a:r>
          </a:p>
          <a:p>
            <a:pPr lvl="1"/>
            <a:r>
              <a:rPr lang="en-US" b="1" dirty="0" smtClean="0"/>
              <a:t>Managed Security (MSS)</a:t>
            </a:r>
          </a:p>
          <a:p>
            <a:pPr lvl="1"/>
            <a:r>
              <a:rPr lang="en-US" dirty="0" smtClean="0"/>
              <a:t>Messaging</a:t>
            </a:r>
          </a:p>
          <a:p>
            <a:pPr lvl="1"/>
            <a:r>
              <a:rPr lang="en-US" dirty="0" smtClean="0"/>
              <a:t>Mainframe</a:t>
            </a:r>
          </a:p>
          <a:p>
            <a:pPr lvl="1"/>
            <a:r>
              <a:rPr lang="en-US" dirty="0" smtClean="0"/>
              <a:t>EUS/Managed Print</a:t>
            </a:r>
          </a:p>
          <a:p>
            <a:pPr lvl="1"/>
            <a:r>
              <a:rPr lang="en-US" dirty="0" smtClean="0"/>
              <a:t>Voice/Network</a:t>
            </a:r>
          </a:p>
          <a:p>
            <a:pPr lvl="1"/>
            <a:r>
              <a:rPr lang="en-US" dirty="0" smtClean="0"/>
              <a:t>Server/Storage/Datacenter</a:t>
            </a:r>
          </a:p>
          <a:p>
            <a:pPr marL="457200" lvl="1" indent="0">
              <a:buNone/>
            </a:pPr>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6859285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Security Model</a:t>
            </a:r>
            <a:endParaRPr lang="en-US" dirty="0"/>
          </a:p>
        </p:txBody>
      </p:sp>
      <p:sp>
        <p:nvSpPr>
          <p:cNvPr id="3" name="Content Placeholder 2"/>
          <p:cNvSpPr>
            <a:spLocks noGrp="1"/>
          </p:cNvSpPr>
          <p:nvPr>
            <p:ph idx="1"/>
          </p:nvPr>
        </p:nvSpPr>
        <p:spPr/>
        <p:txBody>
          <a:bodyPr>
            <a:normAutofit lnSpcReduction="10000"/>
          </a:bodyPr>
          <a:lstStyle/>
          <a:p>
            <a:r>
              <a:rPr lang="en-US" dirty="0" smtClean="0"/>
              <a:t>MSS- Will provide services to program STS’ and customers</a:t>
            </a:r>
          </a:p>
          <a:p>
            <a:r>
              <a:rPr lang="en-US" dirty="0" smtClean="0"/>
              <a:t>Example-MSS scan and report vulnerabilities/compliance issues to MSI.  </a:t>
            </a:r>
          </a:p>
          <a:p>
            <a:pPr lvl="1"/>
            <a:r>
              <a:rPr lang="en-US" dirty="0" smtClean="0"/>
              <a:t>Each STS responsible to configure and patch their assets</a:t>
            </a:r>
          </a:p>
          <a:p>
            <a:pPr lvl="1"/>
            <a:r>
              <a:rPr lang="en-US" dirty="0" smtClean="0"/>
              <a:t>STS separation of duties. Difficult to conceal vulnerability/compliance issues.</a:t>
            </a:r>
          </a:p>
          <a:p>
            <a:pPr lvl="1"/>
            <a:r>
              <a:rPr lang="en-US" dirty="0" smtClean="0"/>
              <a:t> QA/QC through SLA/OLAs</a:t>
            </a:r>
          </a:p>
          <a:p>
            <a:r>
              <a:rPr lang="en-US" dirty="0" smtClean="0"/>
              <a:t>More services for entities outside of The Program (Authorized Users)</a:t>
            </a:r>
            <a:endParaRPr lang="en-US" dirty="0"/>
          </a:p>
        </p:txBody>
      </p:sp>
    </p:spTree>
    <p:extLst>
      <p:ext uri="{BB962C8B-B14F-4D97-AF65-F5344CB8AC3E}">
        <p14:creationId xmlns:p14="http://schemas.microsoft.com/office/powerpoint/2010/main" val="16522598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ltLang="en-US">
                <a:solidFill>
                  <a:srgbClr val="FFFFFF"/>
                </a:solidFill>
              </a:rPr>
              <a:t>www.vita.virginia.gov</a:t>
            </a:r>
          </a:p>
        </p:txBody>
      </p:sp>
      <p:sp>
        <p:nvSpPr>
          <p:cNvPr id="4099" name="Rectangle 2"/>
          <p:cNvSpPr>
            <a:spLocks noGrp="1" noChangeArrowheads="1"/>
          </p:cNvSpPr>
          <p:nvPr>
            <p:ph type="title"/>
          </p:nvPr>
        </p:nvSpPr>
        <p:spPr/>
        <p:txBody>
          <a:bodyPr/>
          <a:lstStyle/>
          <a:p>
            <a:pPr eaLnBrk="1" hangingPunct="1"/>
            <a:r>
              <a:rPr lang="en-US" altLang="en-US" smtClean="0"/>
              <a:t>Security Services Delivery</a:t>
            </a:r>
          </a:p>
        </p:txBody>
      </p:sp>
      <p:sp>
        <p:nvSpPr>
          <p:cNvPr id="3" name="Rounded Rectangle 2"/>
          <p:cNvSpPr/>
          <p:nvPr/>
        </p:nvSpPr>
        <p:spPr>
          <a:xfrm>
            <a:off x="2514600" y="1828800"/>
            <a:ext cx="6400800" cy="4556125"/>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1" name="TextBox 4"/>
          <p:cNvSpPr txBox="1">
            <a:spLocks noChangeArrowheads="1"/>
          </p:cNvSpPr>
          <p:nvPr/>
        </p:nvSpPr>
        <p:spPr bwMode="auto">
          <a:xfrm>
            <a:off x="3124200" y="1909763"/>
            <a:ext cx="518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algn="ctr">
              <a:spcBef>
                <a:spcPct val="0"/>
              </a:spcBef>
              <a:buFontTx/>
              <a:buNone/>
            </a:pPr>
            <a:r>
              <a:rPr lang="en-US" altLang="en-US" sz="1800">
                <a:solidFill>
                  <a:srgbClr val="0070C0"/>
                </a:solidFill>
                <a:latin typeface="Arial" charset="0"/>
              </a:rPr>
              <a:t>Service Management Framework</a:t>
            </a:r>
          </a:p>
          <a:p>
            <a:pPr algn="ctr">
              <a:spcBef>
                <a:spcPct val="0"/>
              </a:spcBef>
              <a:buFontTx/>
              <a:buNone/>
            </a:pPr>
            <a:r>
              <a:rPr lang="en-US" altLang="en-US" sz="1800">
                <a:solidFill>
                  <a:srgbClr val="0070C0"/>
                </a:solidFill>
                <a:latin typeface="Arial" charset="0"/>
              </a:rPr>
              <a:t> for Integrated Services Platform</a:t>
            </a:r>
          </a:p>
        </p:txBody>
      </p:sp>
      <p:sp>
        <p:nvSpPr>
          <p:cNvPr id="6" name="Rounded Rectangle 5"/>
          <p:cNvSpPr/>
          <p:nvPr/>
        </p:nvSpPr>
        <p:spPr>
          <a:xfrm>
            <a:off x="2795588" y="2976563"/>
            <a:ext cx="5794375" cy="838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FFFFFF"/>
                </a:solidFill>
              </a:rPr>
              <a:t>Multisourcing</a:t>
            </a:r>
            <a:r>
              <a:rPr lang="en-US" dirty="0">
                <a:solidFill>
                  <a:srgbClr val="FFFFFF"/>
                </a:solidFill>
              </a:rPr>
              <a:t> Service Integrator</a:t>
            </a:r>
          </a:p>
        </p:txBody>
      </p:sp>
      <p:grpSp>
        <p:nvGrpSpPr>
          <p:cNvPr id="4103" name="Group 20"/>
          <p:cNvGrpSpPr>
            <a:grpSpLocks/>
          </p:cNvGrpSpPr>
          <p:nvPr/>
        </p:nvGrpSpPr>
        <p:grpSpPr bwMode="auto">
          <a:xfrm>
            <a:off x="2928938" y="4076996"/>
            <a:ext cx="5607050" cy="2161879"/>
            <a:chOff x="1692415" y="4073033"/>
            <a:chExt cx="5606769" cy="2161879"/>
          </a:xfrm>
        </p:grpSpPr>
        <p:sp>
          <p:nvSpPr>
            <p:cNvPr id="10" name="Rounded Rectangle 9"/>
            <p:cNvSpPr/>
            <p:nvPr/>
          </p:nvSpPr>
          <p:spPr>
            <a:xfrm>
              <a:off x="2417866" y="4558512"/>
              <a:ext cx="533373" cy="1676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solidFill>
                    <a:srgbClr val="FFFFFF"/>
                  </a:solidFill>
                </a:rPr>
                <a:t>Tower</a:t>
              </a:r>
            </a:p>
          </p:txBody>
        </p:sp>
        <p:sp>
          <p:nvSpPr>
            <p:cNvPr id="11" name="Rounded Rectangle 10"/>
            <p:cNvSpPr/>
            <p:nvPr/>
          </p:nvSpPr>
          <p:spPr>
            <a:xfrm>
              <a:off x="3141729" y="4558512"/>
              <a:ext cx="533373" cy="1676400"/>
            </a:xfrm>
            <a:prstGeom prst="roundRect">
              <a:avLst/>
            </a:prstGeom>
            <a:solidFill>
              <a:srgbClr val="EA86D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solidFill>
                    <a:srgbClr val="FFFFFF"/>
                  </a:solidFill>
                </a:rPr>
                <a:t>Tower</a:t>
              </a:r>
            </a:p>
          </p:txBody>
        </p:sp>
        <p:sp>
          <p:nvSpPr>
            <p:cNvPr id="12" name="Rounded Rectangle 11"/>
            <p:cNvSpPr/>
            <p:nvPr/>
          </p:nvSpPr>
          <p:spPr>
            <a:xfrm>
              <a:off x="3867181" y="4558512"/>
              <a:ext cx="533373" cy="1676400"/>
            </a:xfrm>
            <a:prstGeom prst="roundRect">
              <a:avLst/>
            </a:prstGeom>
            <a:solidFill>
              <a:srgbClr val="EA86D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solidFill>
                    <a:srgbClr val="FFFFFF"/>
                  </a:solidFill>
                </a:rPr>
                <a:t>Tower</a:t>
              </a:r>
            </a:p>
          </p:txBody>
        </p:sp>
        <p:sp>
          <p:nvSpPr>
            <p:cNvPr id="17" name="Rounded Rectangle 16"/>
            <p:cNvSpPr/>
            <p:nvPr/>
          </p:nvSpPr>
          <p:spPr>
            <a:xfrm>
              <a:off x="4591045" y="4558512"/>
              <a:ext cx="533373" cy="16764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solidFill>
                    <a:srgbClr val="FFFFFF"/>
                  </a:solidFill>
                </a:rPr>
                <a:t>Tower</a:t>
              </a:r>
            </a:p>
          </p:txBody>
        </p:sp>
        <p:sp>
          <p:nvSpPr>
            <p:cNvPr id="18" name="Rounded Rectangle 17"/>
            <p:cNvSpPr/>
            <p:nvPr/>
          </p:nvSpPr>
          <p:spPr>
            <a:xfrm>
              <a:off x="5316495" y="4558512"/>
              <a:ext cx="533373" cy="16764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solidFill>
                    <a:srgbClr val="FFFFFF"/>
                  </a:solidFill>
                </a:rPr>
                <a:t>Tower</a:t>
              </a:r>
            </a:p>
          </p:txBody>
        </p:sp>
        <p:sp>
          <p:nvSpPr>
            <p:cNvPr id="19" name="Rounded Rectangle 18"/>
            <p:cNvSpPr/>
            <p:nvPr/>
          </p:nvSpPr>
          <p:spPr>
            <a:xfrm>
              <a:off x="6040359" y="4558512"/>
              <a:ext cx="533373" cy="1676400"/>
            </a:xfrm>
            <a:prstGeom prst="roundRect">
              <a:avLst/>
            </a:prstGeom>
            <a:solidFill>
              <a:srgbClr val="97DF4F"/>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solidFill>
                    <a:srgbClr val="FFFFFF"/>
                  </a:solidFill>
                </a:rPr>
                <a:t>Cloud</a:t>
              </a:r>
            </a:p>
          </p:txBody>
        </p:sp>
        <p:sp>
          <p:nvSpPr>
            <p:cNvPr id="20" name="Rounded Rectangle 19"/>
            <p:cNvSpPr/>
            <p:nvPr/>
          </p:nvSpPr>
          <p:spPr>
            <a:xfrm>
              <a:off x="6765811" y="4558512"/>
              <a:ext cx="533373" cy="1676400"/>
            </a:xfrm>
            <a:prstGeom prst="roundRect">
              <a:avLst/>
            </a:prstGeom>
            <a:solidFill>
              <a:srgbClr val="9E5ECE"/>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solidFill>
                    <a:srgbClr val="FFFFFF"/>
                  </a:solidFill>
                </a:rPr>
                <a:t>Retained</a:t>
              </a:r>
            </a:p>
          </p:txBody>
        </p:sp>
        <p:sp>
          <p:nvSpPr>
            <p:cNvPr id="7" name="Rounded Rectangle 6"/>
            <p:cNvSpPr/>
            <p:nvPr/>
          </p:nvSpPr>
          <p:spPr>
            <a:xfrm>
              <a:off x="1692415" y="4073033"/>
              <a:ext cx="533373" cy="216187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smtClean="0">
                  <a:solidFill>
                    <a:srgbClr val="FFFFFF"/>
                  </a:solidFill>
                </a:rPr>
                <a:t>      Security</a:t>
              </a:r>
              <a:endParaRPr lang="en-US" dirty="0">
                <a:solidFill>
                  <a:srgbClr val="FFFFFF"/>
                </a:solidFill>
              </a:endParaRPr>
            </a:p>
          </p:txBody>
        </p:sp>
      </p:grpSp>
      <p:grpSp>
        <p:nvGrpSpPr>
          <p:cNvPr id="4104" name="Group 4096"/>
          <p:cNvGrpSpPr>
            <a:grpSpLocks/>
          </p:cNvGrpSpPr>
          <p:nvPr/>
        </p:nvGrpSpPr>
        <p:grpSpPr bwMode="auto">
          <a:xfrm>
            <a:off x="3049588" y="3586163"/>
            <a:ext cx="5368925" cy="1190625"/>
            <a:chOff x="1819020" y="3581398"/>
            <a:chExt cx="5370360" cy="1190863"/>
          </a:xfrm>
        </p:grpSpPr>
        <p:sp>
          <p:nvSpPr>
            <p:cNvPr id="35" name="Up-Down Arrow 34"/>
            <p:cNvSpPr/>
            <p:nvPr/>
          </p:nvSpPr>
          <p:spPr>
            <a:xfrm>
              <a:off x="2541525" y="3581398"/>
              <a:ext cx="303294" cy="11908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endParaRPr lang="en-US" sz="1400" dirty="0">
                <a:solidFill>
                  <a:srgbClr val="FFFFFF"/>
                </a:solidFill>
              </a:endParaRPr>
            </a:p>
          </p:txBody>
        </p:sp>
        <p:sp>
          <p:nvSpPr>
            <p:cNvPr id="36" name="Up-Down Arrow 35"/>
            <p:cNvSpPr/>
            <p:nvPr/>
          </p:nvSpPr>
          <p:spPr>
            <a:xfrm>
              <a:off x="3270383" y="3581398"/>
              <a:ext cx="303293" cy="11908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endParaRPr lang="en-US" sz="1400" dirty="0">
                <a:solidFill>
                  <a:srgbClr val="FFFFFF"/>
                </a:solidFill>
              </a:endParaRPr>
            </a:p>
          </p:txBody>
        </p:sp>
        <p:sp>
          <p:nvSpPr>
            <p:cNvPr id="37" name="Up-Down Arrow 36"/>
            <p:cNvSpPr/>
            <p:nvPr/>
          </p:nvSpPr>
          <p:spPr>
            <a:xfrm>
              <a:off x="3991300" y="3581398"/>
              <a:ext cx="303293" cy="11908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endParaRPr lang="en-US" sz="1400" dirty="0">
                <a:solidFill>
                  <a:srgbClr val="FFFFFF"/>
                </a:solidFill>
              </a:endParaRPr>
            </a:p>
          </p:txBody>
        </p:sp>
        <p:sp>
          <p:nvSpPr>
            <p:cNvPr id="38" name="Up-Down Arrow 37"/>
            <p:cNvSpPr/>
            <p:nvPr/>
          </p:nvSpPr>
          <p:spPr>
            <a:xfrm>
              <a:off x="4712218" y="3581398"/>
              <a:ext cx="303293" cy="11908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endParaRPr lang="en-US" sz="1400" dirty="0">
                <a:solidFill>
                  <a:srgbClr val="FFFFFF"/>
                </a:solidFill>
              </a:endParaRPr>
            </a:p>
          </p:txBody>
        </p:sp>
        <p:sp>
          <p:nvSpPr>
            <p:cNvPr id="39" name="Up-Down Arrow 38"/>
            <p:cNvSpPr/>
            <p:nvPr/>
          </p:nvSpPr>
          <p:spPr>
            <a:xfrm>
              <a:off x="5434723" y="3581398"/>
              <a:ext cx="303294" cy="11908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endParaRPr lang="en-US" sz="1400" dirty="0">
                <a:solidFill>
                  <a:srgbClr val="FFFFFF"/>
                </a:solidFill>
              </a:endParaRPr>
            </a:p>
          </p:txBody>
        </p:sp>
        <p:sp>
          <p:nvSpPr>
            <p:cNvPr id="40" name="Up-Down Arrow 39"/>
            <p:cNvSpPr/>
            <p:nvPr/>
          </p:nvSpPr>
          <p:spPr>
            <a:xfrm>
              <a:off x="6174696" y="3581398"/>
              <a:ext cx="303294" cy="11908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endParaRPr lang="en-US" sz="1400" dirty="0">
                <a:solidFill>
                  <a:srgbClr val="FFFFFF"/>
                </a:solidFill>
              </a:endParaRPr>
            </a:p>
          </p:txBody>
        </p:sp>
        <p:sp>
          <p:nvSpPr>
            <p:cNvPr id="41" name="Up-Down Arrow 40"/>
            <p:cNvSpPr/>
            <p:nvPr/>
          </p:nvSpPr>
          <p:spPr>
            <a:xfrm>
              <a:off x="6886086" y="3581398"/>
              <a:ext cx="303294" cy="11908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endParaRPr lang="en-US" sz="1400" dirty="0">
                <a:solidFill>
                  <a:srgbClr val="FFFFFF"/>
                </a:solidFill>
              </a:endParaRPr>
            </a:p>
          </p:txBody>
        </p:sp>
        <p:sp>
          <p:nvSpPr>
            <p:cNvPr id="4096" name="Up-Down Arrow 4095"/>
            <p:cNvSpPr/>
            <p:nvPr/>
          </p:nvSpPr>
          <p:spPr>
            <a:xfrm>
              <a:off x="1819020" y="3581398"/>
              <a:ext cx="303293" cy="11908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endParaRPr lang="en-US" sz="1400" dirty="0">
                <a:solidFill>
                  <a:srgbClr val="FFFFFF"/>
                </a:solidFill>
              </a:endParaRPr>
            </a:p>
          </p:txBody>
        </p:sp>
      </p:grpSp>
      <p:sp>
        <p:nvSpPr>
          <p:cNvPr id="29" name="Rounded Rectangle 28"/>
          <p:cNvSpPr/>
          <p:nvPr/>
        </p:nvSpPr>
        <p:spPr bwMode="auto">
          <a:xfrm>
            <a:off x="2817813" y="3807121"/>
            <a:ext cx="5794375" cy="26987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FFFFFF"/>
                </a:solidFill>
              </a:rPr>
              <a:t>Security</a:t>
            </a:r>
          </a:p>
        </p:txBody>
      </p:sp>
      <p:sp>
        <p:nvSpPr>
          <p:cNvPr id="4100" name="Rounded Rectangle 4099"/>
          <p:cNvSpPr/>
          <p:nvPr/>
        </p:nvSpPr>
        <p:spPr>
          <a:xfrm>
            <a:off x="0" y="2976563"/>
            <a:ext cx="2406650" cy="266223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rgbClr val="0070C0"/>
                </a:solidFill>
              </a:rPr>
              <a:t>Security Services Provider</a:t>
            </a:r>
          </a:p>
          <a:p>
            <a:pPr algn="ctr">
              <a:defRPr/>
            </a:pPr>
            <a:endParaRPr lang="en-US" dirty="0">
              <a:solidFill>
                <a:srgbClr val="FFFFFF"/>
              </a:solidFill>
            </a:endParaRPr>
          </a:p>
          <a:p>
            <a:pPr algn="ctr">
              <a:defRPr/>
            </a:pPr>
            <a:r>
              <a:rPr lang="en-US" sz="1400" dirty="0">
                <a:solidFill>
                  <a:srgbClr val="FFFFFF"/>
                </a:solidFill>
              </a:rPr>
              <a:t>Threat Management</a:t>
            </a:r>
          </a:p>
          <a:p>
            <a:pPr algn="ctr">
              <a:defRPr/>
            </a:pPr>
            <a:r>
              <a:rPr lang="en-US" sz="1400" dirty="0">
                <a:solidFill>
                  <a:srgbClr val="FFFFFF"/>
                </a:solidFill>
              </a:rPr>
              <a:t>Perimeter Security</a:t>
            </a:r>
          </a:p>
          <a:p>
            <a:pPr algn="ctr">
              <a:defRPr/>
            </a:pPr>
            <a:r>
              <a:rPr lang="en-US" sz="1400" dirty="0">
                <a:solidFill>
                  <a:srgbClr val="FFFFFF"/>
                </a:solidFill>
              </a:rPr>
              <a:t>Network Security</a:t>
            </a:r>
          </a:p>
          <a:p>
            <a:pPr algn="ctr">
              <a:defRPr/>
            </a:pPr>
            <a:r>
              <a:rPr lang="en-US" sz="1400" dirty="0">
                <a:solidFill>
                  <a:srgbClr val="FFFFFF"/>
                </a:solidFill>
              </a:rPr>
              <a:t>Endpoint Security</a:t>
            </a:r>
          </a:p>
          <a:p>
            <a:pPr algn="ctr">
              <a:defRPr/>
            </a:pPr>
            <a:r>
              <a:rPr lang="en-US" sz="1400" dirty="0">
                <a:solidFill>
                  <a:srgbClr val="FFFFFF"/>
                </a:solidFill>
              </a:rPr>
              <a:t>Application Security</a:t>
            </a:r>
          </a:p>
          <a:p>
            <a:pPr algn="ctr">
              <a:defRPr/>
            </a:pPr>
            <a:r>
              <a:rPr lang="en-US" sz="1400" dirty="0">
                <a:solidFill>
                  <a:srgbClr val="FFFFFF"/>
                </a:solidFill>
              </a:rPr>
              <a:t>Data Security</a:t>
            </a:r>
          </a:p>
          <a:p>
            <a:pPr algn="ctr">
              <a:defRPr/>
            </a:pPr>
            <a:r>
              <a:rPr lang="en-US" sz="1400" dirty="0" err="1">
                <a:solidFill>
                  <a:srgbClr val="FFFFFF"/>
                </a:solidFill>
              </a:rPr>
              <a:t>Infosec</a:t>
            </a:r>
            <a:r>
              <a:rPr lang="en-US" sz="1400" dirty="0">
                <a:solidFill>
                  <a:srgbClr val="FFFFFF"/>
                </a:solidFill>
              </a:rPr>
              <a:t> Management</a:t>
            </a:r>
          </a:p>
        </p:txBody>
      </p:sp>
      <p:sp>
        <p:nvSpPr>
          <p:cNvPr id="2" name="Right Arrow 4100"/>
          <p:cNvSpPr/>
          <p:nvPr/>
        </p:nvSpPr>
        <p:spPr>
          <a:xfrm>
            <a:off x="2155825" y="3424238"/>
            <a:ext cx="585788"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6" name="Right Arrow 45"/>
          <p:cNvSpPr/>
          <p:nvPr/>
        </p:nvSpPr>
        <p:spPr>
          <a:xfrm rot="10800000">
            <a:off x="2136775" y="4078288"/>
            <a:ext cx="587375"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19941805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Introducing MSI and MSS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MSI- SAIC</a:t>
            </a:r>
          </a:p>
          <a:p>
            <a:pPr lvl="1"/>
            <a:r>
              <a:rPr lang="en-US" dirty="0" smtClean="0"/>
              <a:t>Awarded August 2017</a:t>
            </a:r>
          </a:p>
          <a:p>
            <a:pPr lvl="1"/>
            <a:r>
              <a:rPr lang="en-US" dirty="0" smtClean="0"/>
              <a:t>Presenting Friday</a:t>
            </a:r>
          </a:p>
          <a:p>
            <a:r>
              <a:rPr lang="en-US" dirty="0" smtClean="0"/>
              <a:t>MSS-Atos </a:t>
            </a:r>
          </a:p>
          <a:p>
            <a:pPr lvl="1"/>
            <a:r>
              <a:rPr lang="en-US" dirty="0" smtClean="0"/>
              <a:t>Awarded February 2018</a:t>
            </a:r>
          </a:p>
          <a:p>
            <a:pPr lvl="1"/>
            <a:r>
              <a:rPr lang="en-US" dirty="0" smtClean="0"/>
              <a:t>France based/Operate 73 countries</a:t>
            </a:r>
          </a:p>
          <a:p>
            <a:pPr lvl="1"/>
            <a:r>
              <a:rPr lang="en-US" dirty="0"/>
              <a:t>100,00 </a:t>
            </a:r>
            <a:r>
              <a:rPr lang="en-US" dirty="0" smtClean="0"/>
              <a:t>employees/4500 for security </a:t>
            </a:r>
          </a:p>
          <a:p>
            <a:pPr lvl="1"/>
            <a:r>
              <a:rPr lang="en-US" dirty="0" smtClean="0"/>
              <a:t>14 SOCs/ 100M events per hour</a:t>
            </a:r>
          </a:p>
          <a:p>
            <a:pPr lvl="1"/>
            <a:r>
              <a:rPr lang="en-US" dirty="0" smtClean="0"/>
              <a:t>6.5M traditional and IoT endpoints monitored</a:t>
            </a:r>
          </a:p>
          <a:p>
            <a:pPr lvl="1"/>
            <a:r>
              <a:rPr lang="en-US" dirty="0" smtClean="0"/>
              <a:t>Technology/Cyber partner Olympic Games</a:t>
            </a:r>
          </a:p>
          <a:p>
            <a:pPr lvl="1"/>
            <a:r>
              <a:rPr lang="en-US" dirty="0" smtClean="0"/>
              <a:t>Experience in State/Local/Edu and MSI construct</a:t>
            </a:r>
          </a:p>
          <a:p>
            <a:pPr lvl="1"/>
            <a:r>
              <a:rPr lang="en-US" dirty="0" smtClean="0"/>
              <a:t>Familiar with VITA and Customer Agency needs</a:t>
            </a:r>
          </a:p>
          <a:p>
            <a:pPr lvl="1"/>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434938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Security Scope: Incidents &gt;&gt; Breaches</a:t>
            </a: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Traditional (Incidents) </a:t>
            </a:r>
          </a:p>
          <a:p>
            <a:pPr lvl="1"/>
            <a:r>
              <a:rPr lang="en-US" dirty="0" smtClean="0"/>
              <a:t>AV/Firewalls/IPS/SIEM/Web Security/etc.</a:t>
            </a:r>
          </a:p>
          <a:p>
            <a:pPr lvl="1"/>
            <a:r>
              <a:rPr lang="en-US" dirty="0"/>
              <a:t>Baked into VITA Services</a:t>
            </a:r>
          </a:p>
          <a:p>
            <a:pPr lvl="1"/>
            <a:r>
              <a:rPr lang="en-US" dirty="0" smtClean="0"/>
              <a:t>Experience with many current tools-Smoother transition</a:t>
            </a:r>
          </a:p>
          <a:p>
            <a:r>
              <a:rPr lang="en-US" dirty="0" smtClean="0"/>
              <a:t>New capabilities (Breaches*)</a:t>
            </a:r>
          </a:p>
          <a:p>
            <a:pPr lvl="1"/>
            <a:r>
              <a:rPr lang="en-US" dirty="0" smtClean="0"/>
              <a:t>Upper Layer Firewalls (4 to 7)*</a:t>
            </a:r>
          </a:p>
          <a:p>
            <a:pPr lvl="1"/>
            <a:r>
              <a:rPr lang="en-US" dirty="0" smtClean="0"/>
              <a:t>WAF</a:t>
            </a:r>
            <a:r>
              <a:rPr lang="en-US" dirty="0"/>
              <a:t>*</a:t>
            </a:r>
          </a:p>
          <a:p>
            <a:pPr lvl="1"/>
            <a:r>
              <a:rPr lang="en-US" dirty="0"/>
              <a:t>Source Code Scanning*</a:t>
            </a:r>
          </a:p>
          <a:p>
            <a:pPr lvl="1"/>
            <a:r>
              <a:rPr lang="en-US" dirty="0" smtClean="0"/>
              <a:t>Privileged </a:t>
            </a:r>
            <a:r>
              <a:rPr lang="en-US" dirty="0"/>
              <a:t>Account Management</a:t>
            </a:r>
            <a:r>
              <a:rPr lang="en-US" dirty="0" smtClean="0"/>
              <a:t>* (MSI tool)</a:t>
            </a:r>
          </a:p>
          <a:p>
            <a:pPr lvl="1"/>
            <a:r>
              <a:rPr lang="en-US" dirty="0" smtClean="0"/>
              <a:t>Spam/Phishing Protection*(Messaging Tool)</a:t>
            </a:r>
            <a:endParaRPr lang="en-US" dirty="0"/>
          </a:p>
          <a:p>
            <a:pPr lvl="1"/>
            <a:r>
              <a:rPr lang="en-US" dirty="0" smtClean="0"/>
              <a:t>DLP</a:t>
            </a:r>
            <a:r>
              <a:rPr lang="en-US" dirty="0"/>
              <a:t>*</a:t>
            </a:r>
            <a:endParaRPr lang="en-US" dirty="0" smtClean="0"/>
          </a:p>
          <a:p>
            <a:pPr lvl="1"/>
            <a:r>
              <a:rPr lang="en-US" dirty="0" smtClean="0"/>
              <a:t>E-discovery “Vault”</a:t>
            </a:r>
          </a:p>
          <a:p>
            <a:pPr lvl="1"/>
            <a:r>
              <a:rPr lang="en-US" dirty="0" smtClean="0"/>
              <a:t>NAC </a:t>
            </a:r>
            <a:r>
              <a:rPr lang="en-US" dirty="0"/>
              <a:t>(Part of Compliance</a:t>
            </a:r>
            <a:r>
              <a:rPr lang="en-US" dirty="0" smtClean="0"/>
              <a:t>)</a:t>
            </a:r>
          </a:p>
          <a:p>
            <a:pPr lvl="1"/>
            <a:r>
              <a:rPr lang="en-US" dirty="0" smtClean="0"/>
              <a:t>Encryption (File-Folder/Tokenization)</a:t>
            </a:r>
          </a:p>
          <a:p>
            <a:pPr lvl="1"/>
            <a:r>
              <a:rPr lang="en-US" dirty="0"/>
              <a:t>Certificate/Key Management </a:t>
            </a:r>
            <a:r>
              <a:rPr lang="en-US" dirty="0" smtClean="0"/>
              <a:t>Platforms</a:t>
            </a:r>
          </a:p>
          <a:p>
            <a:pPr marL="457200" lvl="1" indent="0">
              <a:buNone/>
            </a:pPr>
            <a:endParaRPr lang="en-US" dirty="0"/>
          </a:p>
          <a:p>
            <a:pPr marL="457200" lvl="1" indent="0">
              <a:buNone/>
            </a:pPr>
            <a:r>
              <a:rPr lang="en-US" sz="1600" dirty="0" smtClean="0"/>
              <a:t>*Phishing/Application Layer/Privileged Accounts- Where most breaches are occurring </a:t>
            </a:r>
          </a:p>
          <a:p>
            <a:pPr marL="457200" lvl="1" indent="0">
              <a:buNone/>
            </a:pPr>
            <a:endParaRPr lang="en-US" sz="1600" dirty="0" smtClean="0"/>
          </a:p>
        </p:txBody>
      </p:sp>
    </p:spTree>
    <p:extLst>
      <p:ext uri="{BB962C8B-B14F-4D97-AF65-F5344CB8AC3E}">
        <p14:creationId xmlns:p14="http://schemas.microsoft.com/office/powerpoint/2010/main" val="86112537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MSS Scope of Duties</a:t>
            </a:r>
            <a:endParaRPr lang="en-US" dirty="0"/>
          </a:p>
        </p:txBody>
      </p:sp>
      <p:sp>
        <p:nvSpPr>
          <p:cNvPr id="3" name="Content Placeholder 2"/>
          <p:cNvSpPr>
            <a:spLocks noGrp="1"/>
          </p:cNvSpPr>
          <p:nvPr>
            <p:ph idx="1"/>
          </p:nvPr>
        </p:nvSpPr>
        <p:spPr/>
        <p:txBody>
          <a:bodyPr>
            <a:normAutofit/>
          </a:bodyPr>
          <a:lstStyle/>
          <a:p>
            <a:r>
              <a:rPr lang="en-US" dirty="0" smtClean="0"/>
              <a:t>Notable Items NOT in MSS Scope</a:t>
            </a:r>
          </a:p>
          <a:p>
            <a:pPr lvl="1"/>
            <a:r>
              <a:rPr lang="en-US" dirty="0" smtClean="0"/>
              <a:t>Email/SPAM Security- (Tempus Nova/Google)</a:t>
            </a:r>
          </a:p>
          <a:p>
            <a:pPr lvl="1"/>
            <a:r>
              <a:rPr lang="en-US" dirty="0" smtClean="0"/>
              <a:t>Privileged Account Management (SAIC)</a:t>
            </a:r>
          </a:p>
          <a:p>
            <a:pPr lvl="1"/>
            <a:r>
              <a:rPr lang="en-US" dirty="0" smtClean="0"/>
              <a:t>Remote Access VPN (SSDC)</a:t>
            </a:r>
          </a:p>
          <a:p>
            <a:pPr lvl="1"/>
            <a:r>
              <a:rPr lang="en-US" dirty="0" smtClean="0"/>
              <a:t>Point to Point Tunnels (SSDC)</a:t>
            </a:r>
          </a:p>
          <a:p>
            <a:pPr lvl="1"/>
            <a:r>
              <a:rPr lang="en-US" dirty="0" smtClean="0"/>
              <a:t>Mainframe ACF2 (DXC)</a:t>
            </a:r>
          </a:p>
          <a:p>
            <a:pPr lvl="1"/>
            <a:r>
              <a:rPr lang="en-US" dirty="0" smtClean="0"/>
              <a:t>Encryption of Databases** (SSDC)</a:t>
            </a:r>
          </a:p>
          <a:p>
            <a:pPr lvl="1"/>
            <a:r>
              <a:rPr lang="en-US" dirty="0" smtClean="0"/>
              <a:t>Database Security (SSDC)</a:t>
            </a:r>
          </a:p>
          <a:p>
            <a:pPr lvl="1"/>
            <a:r>
              <a:rPr lang="en-US" dirty="0" smtClean="0"/>
              <a:t>Volumetric DOS (VDN)</a:t>
            </a:r>
          </a:p>
          <a:p>
            <a:pPr lvl="1"/>
            <a:r>
              <a:rPr lang="en-US" dirty="0" smtClean="0"/>
              <a:t>Patching/Configuring other STS’s</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706908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9207-90D4-AE47-9442-CBCDD0470586}"/>
              </a:ext>
            </a:extLst>
          </p:cNvPr>
          <p:cNvSpPr>
            <a:spLocks noGrp="1"/>
          </p:cNvSpPr>
          <p:nvPr>
            <p:ph type="title"/>
          </p:nvPr>
        </p:nvSpPr>
        <p:spPr/>
        <p:txBody>
          <a:bodyPr/>
          <a:lstStyle/>
          <a:p>
            <a:r>
              <a:rPr lang="en-US" dirty="0"/>
              <a:t>Two </a:t>
            </a:r>
            <a:r>
              <a:rPr lang="en-US" dirty="0" smtClean="0"/>
              <a:t>Questions:</a:t>
            </a:r>
            <a:endParaRPr lang="en-US" dirty="0"/>
          </a:p>
        </p:txBody>
      </p:sp>
      <p:sp>
        <p:nvSpPr>
          <p:cNvPr id="3" name="Content Placeholder 2">
            <a:extLst>
              <a:ext uri="{FF2B5EF4-FFF2-40B4-BE49-F238E27FC236}">
                <a16:creationId xmlns:a16="http://schemas.microsoft.com/office/drawing/2014/main" id="{DB666A61-FB4E-DC4D-A884-8CC960641B43}"/>
              </a:ext>
            </a:extLst>
          </p:cNvPr>
          <p:cNvSpPr>
            <a:spLocks noGrp="1"/>
          </p:cNvSpPr>
          <p:nvPr>
            <p:ph sz="quarter" idx="13"/>
          </p:nvPr>
        </p:nvSpPr>
        <p:spPr>
          <a:xfrm>
            <a:off x="685800" y="2240280"/>
            <a:ext cx="4191000" cy="4312920"/>
          </a:xfrm>
        </p:spPr>
        <p:txBody>
          <a:bodyPr>
            <a:normAutofit/>
          </a:bodyPr>
          <a:lstStyle/>
          <a:p>
            <a:r>
              <a:rPr lang="en-US" sz="2800" dirty="0" smtClean="0"/>
              <a:t> What </a:t>
            </a:r>
            <a:r>
              <a:rPr lang="en-US" sz="2800" dirty="0"/>
              <a:t>is a “</a:t>
            </a:r>
            <a:r>
              <a:rPr lang="en-US" sz="2800" i="1" dirty="0"/>
              <a:t>Reasonable</a:t>
            </a:r>
            <a:r>
              <a:rPr lang="en-US" sz="2800" dirty="0"/>
              <a:t>” search? </a:t>
            </a:r>
          </a:p>
          <a:p>
            <a:r>
              <a:rPr lang="en-US" sz="2800" dirty="0" smtClean="0"/>
              <a:t> Is </a:t>
            </a:r>
            <a:r>
              <a:rPr lang="en-US" sz="2800" dirty="0"/>
              <a:t>it reasonable for a </a:t>
            </a:r>
            <a:r>
              <a:rPr lang="en-US" sz="2800" dirty="0">
                <a:solidFill>
                  <a:schemeClr val="tx1"/>
                </a:solidFill>
              </a:rPr>
              <a:t>government</a:t>
            </a:r>
            <a:r>
              <a:rPr lang="en-US" sz="2800" dirty="0"/>
              <a:t> employer to search his employees computer</a:t>
            </a:r>
            <a:r>
              <a:rPr lang="en-US" sz="2800" dirty="0" smtClean="0"/>
              <a:t>?</a:t>
            </a:r>
          </a:p>
          <a:p>
            <a:r>
              <a:rPr lang="en-US" sz="2800" dirty="0"/>
              <a:t> </a:t>
            </a:r>
            <a:r>
              <a:rPr lang="en-US" sz="2800" dirty="0" smtClean="0"/>
              <a:t>Is it reasonable to pull info from a public Facebook account?</a:t>
            </a:r>
            <a:endParaRPr lang="en-US" sz="2800" dirty="0"/>
          </a:p>
        </p:txBody>
      </p:sp>
      <p:sp>
        <p:nvSpPr>
          <p:cNvPr id="4" name="Content Placeholder 3">
            <a:extLst>
              <a:ext uri="{FF2B5EF4-FFF2-40B4-BE49-F238E27FC236}">
                <a16:creationId xmlns:a16="http://schemas.microsoft.com/office/drawing/2014/main" id="{DE689623-EDE6-C147-B68E-457177DE2B89}"/>
              </a:ext>
            </a:extLst>
          </p:cNvPr>
          <p:cNvSpPr>
            <a:spLocks noGrp="1"/>
          </p:cNvSpPr>
          <p:nvPr>
            <p:ph sz="quarter" idx="14"/>
          </p:nvPr>
        </p:nvSpPr>
        <p:spPr>
          <a:xfrm>
            <a:off x="4876800" y="2209800"/>
            <a:ext cx="3803904" cy="3877056"/>
          </a:xfrm>
        </p:spPr>
        <p:txBody>
          <a:bodyPr>
            <a:normAutofit/>
          </a:bodyPr>
          <a:lstStyle/>
          <a:p>
            <a:r>
              <a:rPr lang="en-US" sz="2800" dirty="0" smtClean="0"/>
              <a:t> When is a warrant required?</a:t>
            </a:r>
          </a:p>
          <a:p>
            <a:r>
              <a:rPr lang="en-US" sz="2800" dirty="0"/>
              <a:t> </a:t>
            </a:r>
            <a:r>
              <a:rPr lang="en-US" sz="2800" dirty="0" smtClean="0"/>
              <a:t>Does it matter whether the person “owns” the data?</a:t>
            </a:r>
            <a:endParaRPr lang="en-US" sz="2800" dirty="0"/>
          </a:p>
          <a:p>
            <a:r>
              <a:rPr lang="en-US" sz="2800" dirty="0" smtClean="0"/>
              <a:t> Does </a:t>
            </a:r>
            <a:r>
              <a:rPr lang="en-US" sz="2800" dirty="0"/>
              <a:t>it matter what law enforcement is looking for?</a:t>
            </a:r>
          </a:p>
        </p:txBody>
      </p:sp>
    </p:spTree>
    <p:extLst>
      <p:ext uri="{BB962C8B-B14F-4D97-AF65-F5344CB8AC3E}">
        <p14:creationId xmlns:p14="http://schemas.microsoft.com/office/powerpoint/2010/main" val="5442725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MSS/STS/Agency Interactions</a:t>
            </a:r>
            <a:endParaRPr lang="en-US" dirty="0"/>
          </a:p>
        </p:txBody>
      </p:sp>
      <p:sp>
        <p:nvSpPr>
          <p:cNvPr id="3" name="Content Placeholder 2"/>
          <p:cNvSpPr>
            <a:spLocks noGrp="1"/>
          </p:cNvSpPr>
          <p:nvPr>
            <p:ph idx="1"/>
          </p:nvPr>
        </p:nvSpPr>
        <p:spPr/>
        <p:txBody>
          <a:bodyPr/>
          <a:lstStyle/>
          <a:p>
            <a:pPr marL="0" indent="0">
              <a:buNone/>
            </a:pPr>
            <a:r>
              <a:rPr lang="en-US" dirty="0" smtClean="0"/>
              <a:t>Platform Tools</a:t>
            </a:r>
          </a:p>
          <a:p>
            <a:r>
              <a:rPr lang="en-US" sz="2000" dirty="0" smtClean="0"/>
              <a:t>WAF rulesets</a:t>
            </a:r>
          </a:p>
          <a:p>
            <a:r>
              <a:rPr lang="en-US" sz="2000" dirty="0" smtClean="0"/>
              <a:t>NAC</a:t>
            </a:r>
          </a:p>
          <a:p>
            <a:r>
              <a:rPr lang="en-US" sz="2000" dirty="0" smtClean="0"/>
              <a:t>Encryption Key Management Platform</a:t>
            </a:r>
          </a:p>
          <a:p>
            <a:r>
              <a:rPr lang="en-US" sz="2000" dirty="0" smtClean="0"/>
              <a:t>Certificate Management Platform</a:t>
            </a:r>
          </a:p>
          <a:p>
            <a:r>
              <a:rPr lang="en-US" sz="2000" dirty="0" smtClean="0"/>
              <a:t>Vulnerability scans…”fragile systems” (STS, Agency)</a:t>
            </a:r>
          </a:p>
          <a:p>
            <a:r>
              <a:rPr lang="en-US" sz="2000" dirty="0" smtClean="0"/>
              <a:t>Layer 4-7 firewalls</a:t>
            </a:r>
            <a:endParaRPr lang="en-US" sz="2000" dirty="0"/>
          </a:p>
          <a:p>
            <a:pPr marL="0" indent="0">
              <a:buNone/>
            </a:pPr>
            <a:r>
              <a:rPr lang="en-US" dirty="0" smtClean="0"/>
              <a:t>“Optional” Items</a:t>
            </a:r>
          </a:p>
          <a:p>
            <a:r>
              <a:rPr lang="en-US" sz="2000" dirty="0" smtClean="0"/>
              <a:t>Encryption (database, file/folder, etc.)</a:t>
            </a:r>
          </a:p>
          <a:p>
            <a:r>
              <a:rPr lang="en-US" sz="2000" dirty="0" smtClean="0"/>
              <a:t>DLP/e discovery</a:t>
            </a:r>
          </a:p>
          <a:p>
            <a:r>
              <a:rPr lang="en-US" sz="2000" dirty="0" smtClean="0"/>
              <a:t>“Legacy services”- Firewalls, Application Whitelisting, etc.</a:t>
            </a:r>
          </a:p>
          <a:p>
            <a:endParaRPr lang="en-US" sz="2000" dirty="0" smtClean="0"/>
          </a:p>
          <a:p>
            <a:endParaRPr lang="en-US" sz="2000" dirty="0" smtClean="0"/>
          </a:p>
          <a:p>
            <a:endParaRPr lang="en-US" sz="2000" dirty="0"/>
          </a:p>
        </p:txBody>
      </p:sp>
      <p:sp>
        <p:nvSpPr>
          <p:cNvPr id="4" name="Date Placeholder 3"/>
          <p:cNvSpPr>
            <a:spLocks noGrp="1"/>
          </p:cNvSpPr>
          <p:nvPr>
            <p:ph type="dt" sz="half" idx="10"/>
          </p:nvPr>
        </p:nvSpPr>
        <p:spPr/>
        <p:txBody>
          <a:bodyPr/>
          <a:lstStyle/>
          <a:p>
            <a:pPr>
              <a:defRPr/>
            </a:pPr>
            <a:r>
              <a:rPr lang="en-US" altLang="en-US" smtClean="0">
                <a:solidFill>
                  <a:srgbClr val="FFFFFF"/>
                </a:solidFill>
              </a:rPr>
              <a:t>www.vita.virginia.gov</a:t>
            </a:r>
            <a:endParaRPr lang="en-US" altLang="en-US">
              <a:solidFill>
                <a:srgbClr val="FFFFFF"/>
              </a:solidFill>
            </a:endParaRPr>
          </a:p>
        </p:txBody>
      </p:sp>
    </p:spTree>
    <p:extLst>
      <p:ext uri="{BB962C8B-B14F-4D97-AF65-F5344CB8AC3E}">
        <p14:creationId xmlns:p14="http://schemas.microsoft.com/office/powerpoint/2010/main" val="4223099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Compliance and Audits </a:t>
            </a:r>
            <a:r>
              <a:rPr lang="en-US" sz="1600" dirty="0" smtClean="0"/>
              <a:t/>
            </a:r>
            <a:br>
              <a:rPr lang="en-US" sz="1600" dirty="0" smtClean="0"/>
            </a:br>
            <a:r>
              <a:rPr lang="en-US" sz="1600" dirty="0" smtClean="0"/>
              <a:t>And  Security Incidents**</a:t>
            </a:r>
            <a:endParaRPr lang="en-US" dirty="0"/>
          </a:p>
        </p:txBody>
      </p:sp>
      <p:sp>
        <p:nvSpPr>
          <p:cNvPr id="3" name="Content Placeholder 2"/>
          <p:cNvSpPr>
            <a:spLocks noGrp="1"/>
          </p:cNvSpPr>
          <p:nvPr>
            <p:ph idx="1"/>
          </p:nvPr>
        </p:nvSpPr>
        <p:spPr/>
        <p:txBody>
          <a:bodyPr>
            <a:normAutofit/>
          </a:bodyPr>
          <a:lstStyle/>
          <a:p>
            <a:r>
              <a:rPr lang="en-US" dirty="0" smtClean="0"/>
              <a:t>Multiple Vendors</a:t>
            </a:r>
          </a:p>
          <a:p>
            <a:r>
              <a:rPr lang="en-US" dirty="0" smtClean="0"/>
              <a:t>Leverage MSI</a:t>
            </a:r>
          </a:p>
          <a:p>
            <a:pPr lvl="1"/>
            <a:r>
              <a:rPr lang="en-US" dirty="0" smtClean="0"/>
              <a:t>Coordinate Audit/Follow Up Activities</a:t>
            </a:r>
          </a:p>
          <a:p>
            <a:pPr lvl="2"/>
            <a:r>
              <a:rPr lang="en-US" dirty="0" smtClean="0"/>
              <a:t>Cooperation/Documentation among STS’s</a:t>
            </a:r>
          </a:p>
          <a:p>
            <a:pPr lvl="2"/>
            <a:r>
              <a:rPr lang="en-US" dirty="0" smtClean="0"/>
              <a:t>Tracking STS POAMs </a:t>
            </a:r>
          </a:p>
          <a:p>
            <a:r>
              <a:rPr lang="en-US" dirty="0" smtClean="0"/>
              <a:t>MSS Tools Help Validate</a:t>
            </a:r>
          </a:p>
          <a:p>
            <a:r>
              <a:rPr lang="en-US" dirty="0" smtClean="0"/>
              <a:t>Security Incidents…ditto </a:t>
            </a:r>
          </a:p>
          <a:p>
            <a:pPr lvl="1"/>
            <a:r>
              <a:rPr lang="en-US" dirty="0" smtClean="0"/>
              <a:t>MSS runs, MSI coordinates</a:t>
            </a:r>
          </a:p>
          <a:p>
            <a:pPr lvl="1"/>
            <a:endParaRPr lang="en-US" dirty="0"/>
          </a:p>
        </p:txBody>
      </p:sp>
    </p:spTree>
    <p:extLst>
      <p:ext uri="{BB962C8B-B14F-4D97-AF65-F5344CB8AC3E}">
        <p14:creationId xmlns:p14="http://schemas.microsoft.com/office/powerpoint/2010/main" val="92325812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Seem Complicated?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438400"/>
            <a:ext cx="4219457" cy="3620294"/>
          </a:xfrm>
        </p:spPr>
      </p:pic>
      <p:sp>
        <p:nvSpPr>
          <p:cNvPr id="4" name="Date Placeholder 3"/>
          <p:cNvSpPr>
            <a:spLocks noGrp="1"/>
          </p:cNvSpPr>
          <p:nvPr>
            <p:ph type="dt" sz="half" idx="10"/>
          </p:nvPr>
        </p:nvSpPr>
        <p:spPr/>
        <p:txBody>
          <a:bodyPr/>
          <a:lstStyle/>
          <a:p>
            <a:pPr>
              <a:defRPr/>
            </a:pPr>
            <a:r>
              <a:rPr lang="en-US" altLang="en-US" smtClean="0">
                <a:solidFill>
                  <a:srgbClr val="FFFFFF"/>
                </a:solidFill>
              </a:rPr>
              <a:t>www.vita.virginia.gov</a:t>
            </a:r>
            <a:endParaRPr lang="en-US" altLang="en-US">
              <a:solidFill>
                <a:srgbClr val="FFFFFF"/>
              </a:solidFill>
            </a:endParaRPr>
          </a:p>
        </p:txBody>
      </p:sp>
      <p:sp>
        <p:nvSpPr>
          <p:cNvPr id="6" name="TextBox 5"/>
          <p:cNvSpPr txBox="1"/>
          <p:nvPr/>
        </p:nvSpPr>
        <p:spPr>
          <a:xfrm>
            <a:off x="4876800" y="2438400"/>
            <a:ext cx="3345788" cy="4339650"/>
          </a:xfrm>
          <a:prstGeom prst="rect">
            <a:avLst/>
          </a:prstGeom>
          <a:noFill/>
        </p:spPr>
        <p:txBody>
          <a:bodyPr wrap="none" rtlCol="0">
            <a:spAutoFit/>
          </a:bodyPr>
          <a:lstStyle/>
          <a:p>
            <a:r>
              <a:rPr lang="en-US" sz="2800" b="1" dirty="0" smtClean="0">
                <a:solidFill>
                  <a:srgbClr val="333399"/>
                </a:solidFill>
              </a:rPr>
              <a:t>New Model-</a:t>
            </a:r>
          </a:p>
          <a:p>
            <a:pPr marL="342900" indent="-342900">
              <a:buFont typeface="Arial" panose="020B0604020202020204" pitchFamily="34" charset="0"/>
              <a:buChar char="•"/>
            </a:pPr>
            <a:r>
              <a:rPr lang="en-US" sz="2000" b="1" dirty="0" smtClean="0">
                <a:solidFill>
                  <a:srgbClr val="333399"/>
                </a:solidFill>
              </a:rPr>
              <a:t>More Suppliers?</a:t>
            </a:r>
            <a:endParaRPr lang="en-US" sz="2000" b="1" dirty="0">
              <a:solidFill>
                <a:srgbClr val="333399"/>
              </a:solidFill>
            </a:endParaRPr>
          </a:p>
          <a:p>
            <a:pPr marL="342900" indent="-342900">
              <a:buFont typeface="Arial" panose="020B0604020202020204" pitchFamily="34" charset="0"/>
              <a:buChar char="•"/>
            </a:pPr>
            <a:r>
              <a:rPr lang="en-US" sz="2000" b="1" dirty="0" smtClean="0">
                <a:solidFill>
                  <a:srgbClr val="333399"/>
                </a:solidFill>
              </a:rPr>
              <a:t>More toolsets?</a:t>
            </a:r>
            <a:endParaRPr lang="en-US" sz="2000" b="1" dirty="0">
              <a:solidFill>
                <a:srgbClr val="333399"/>
              </a:solidFill>
            </a:endParaRPr>
          </a:p>
          <a:p>
            <a:pPr marL="342900" indent="-342900">
              <a:buFont typeface="Arial" panose="020B0604020202020204" pitchFamily="34" charset="0"/>
              <a:buChar char="•"/>
            </a:pPr>
            <a:r>
              <a:rPr lang="en-US" sz="2000" b="1" dirty="0">
                <a:solidFill>
                  <a:srgbClr val="333399"/>
                </a:solidFill>
              </a:rPr>
              <a:t>M</a:t>
            </a:r>
            <a:r>
              <a:rPr lang="en-US" sz="2000" b="1" dirty="0" smtClean="0">
                <a:solidFill>
                  <a:srgbClr val="333399"/>
                </a:solidFill>
              </a:rPr>
              <a:t>ore complexity?</a:t>
            </a:r>
          </a:p>
          <a:p>
            <a:endParaRPr lang="en-US" sz="2000" b="1" dirty="0" smtClean="0">
              <a:solidFill>
                <a:srgbClr val="333399"/>
              </a:solidFill>
            </a:endParaRPr>
          </a:p>
          <a:p>
            <a:r>
              <a:rPr lang="en-US" sz="2800" b="1" dirty="0" smtClean="0">
                <a:solidFill>
                  <a:srgbClr val="333399"/>
                </a:solidFill>
              </a:rPr>
              <a:t>Fortunately-</a:t>
            </a:r>
            <a:endParaRPr lang="en-US" sz="2000" b="1" dirty="0" smtClean="0">
              <a:solidFill>
                <a:srgbClr val="333399"/>
              </a:solidFill>
            </a:endParaRPr>
          </a:p>
          <a:p>
            <a:r>
              <a:rPr lang="en-US" sz="2000" b="1" dirty="0">
                <a:solidFill>
                  <a:srgbClr val="333399"/>
                </a:solidFill>
              </a:rPr>
              <a:t>Not your problem</a:t>
            </a:r>
            <a:r>
              <a:rPr lang="en-US" sz="2000" b="1" dirty="0" smtClean="0">
                <a:solidFill>
                  <a:srgbClr val="333399"/>
                </a:solidFill>
              </a:rPr>
              <a:t>:</a:t>
            </a:r>
          </a:p>
          <a:p>
            <a:pPr marL="342900" indent="-342900">
              <a:buFont typeface="Arial" panose="020B0604020202020204" pitchFamily="34" charset="0"/>
              <a:buChar char="•"/>
            </a:pPr>
            <a:r>
              <a:rPr lang="en-US" sz="2000" b="1" dirty="0" smtClean="0">
                <a:solidFill>
                  <a:srgbClr val="333399"/>
                </a:solidFill>
              </a:rPr>
              <a:t>Performance &gt;&gt; MSI</a:t>
            </a:r>
          </a:p>
          <a:p>
            <a:pPr marL="342900" indent="-342900">
              <a:buFont typeface="Arial" panose="020B0604020202020204" pitchFamily="34" charset="0"/>
              <a:buChar char="•"/>
            </a:pPr>
            <a:r>
              <a:rPr lang="en-US" sz="2000" b="1" dirty="0" smtClean="0">
                <a:solidFill>
                  <a:srgbClr val="333399"/>
                </a:solidFill>
              </a:rPr>
              <a:t>Interoperability </a:t>
            </a:r>
            <a:r>
              <a:rPr lang="en-US" sz="2000" b="1" dirty="0">
                <a:solidFill>
                  <a:srgbClr val="333399"/>
                </a:solidFill>
              </a:rPr>
              <a:t>&gt;&gt; MSI </a:t>
            </a:r>
          </a:p>
          <a:p>
            <a:pPr marL="342900" indent="-342900">
              <a:buFont typeface="Arial" panose="020B0604020202020204" pitchFamily="34" charset="0"/>
              <a:buChar char="•"/>
            </a:pPr>
            <a:r>
              <a:rPr lang="en-US" sz="2000" b="1" dirty="0" smtClean="0">
                <a:solidFill>
                  <a:srgbClr val="333399"/>
                </a:solidFill>
              </a:rPr>
              <a:t>Simplicity &gt;&gt; MSI</a:t>
            </a:r>
          </a:p>
          <a:p>
            <a:pPr marL="342900" indent="-342900">
              <a:buFont typeface="Arial" panose="020B0604020202020204" pitchFamily="34" charset="0"/>
              <a:buChar char="•"/>
            </a:pPr>
            <a:r>
              <a:rPr lang="en-US" sz="2000" b="1" dirty="0" smtClean="0">
                <a:solidFill>
                  <a:srgbClr val="333399"/>
                </a:solidFill>
              </a:rPr>
              <a:t>VITA is accountable</a:t>
            </a:r>
          </a:p>
          <a:p>
            <a:endParaRPr lang="en-US" sz="2000" b="1" dirty="0">
              <a:solidFill>
                <a:srgbClr val="333399"/>
              </a:solidFill>
            </a:endParaRPr>
          </a:p>
          <a:p>
            <a:pPr marL="800100" lvl="1" indent="-342900">
              <a:buFontTx/>
              <a:buChar char="-"/>
            </a:pPr>
            <a:endParaRPr lang="en-US" sz="2000" b="1" dirty="0">
              <a:solidFill>
                <a:srgbClr val="333399"/>
              </a:solidFill>
            </a:endParaRPr>
          </a:p>
        </p:txBody>
      </p:sp>
    </p:spTree>
    <p:extLst>
      <p:ext uri="{BB962C8B-B14F-4D97-AF65-F5344CB8AC3E}">
        <p14:creationId xmlns:p14="http://schemas.microsoft.com/office/powerpoint/2010/main" val="70692491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533400" y="1066800"/>
            <a:ext cx="7696200" cy="762000"/>
          </a:xfrm>
        </p:spPr>
        <p:txBody>
          <a:bodyPr>
            <a:noAutofit/>
          </a:bodyPr>
          <a:lstStyle/>
          <a:p>
            <a:r>
              <a:rPr lang="en-US" altLang="en-US" sz="2400" dirty="0" smtClean="0"/>
              <a:t>Resource </a:t>
            </a:r>
            <a:r>
              <a:rPr lang="en-US" altLang="en-US" sz="2400" dirty="0"/>
              <a:t>Unit </a:t>
            </a:r>
            <a:r>
              <a:rPr lang="en-US" altLang="en-US" sz="2400" dirty="0" smtClean="0"/>
              <a:t>Family</a:t>
            </a:r>
            <a:r>
              <a:rPr lang="en-US" altLang="en-US" dirty="0"/>
              <a:t/>
            </a:r>
            <a:br>
              <a:rPr lang="en-US" altLang="en-US" dirty="0"/>
            </a:br>
            <a:r>
              <a:rPr lang="en-US" altLang="en-US" sz="2400" i="1" dirty="0"/>
              <a:t>Monitoring, Reporting and response</a:t>
            </a:r>
            <a:endParaRPr lang="en-US" alt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125833282"/>
              </p:ext>
            </p:extLst>
          </p:nvPr>
        </p:nvGraphicFramePr>
        <p:xfrm>
          <a:off x="228600" y="1981200"/>
          <a:ext cx="8458200" cy="1788160"/>
        </p:xfrm>
        <a:graphic>
          <a:graphicData uri="http://schemas.openxmlformats.org/drawingml/2006/table">
            <a:tbl>
              <a:tblPr>
                <a:tableStyleId>{3C2FFA5D-87B4-456A-9821-1D502468CF0F}</a:tableStyleId>
              </a:tblPr>
              <a:tblGrid>
                <a:gridCol w="24384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0">
                <a:tc>
                  <a:txBody>
                    <a:bodyPr/>
                    <a:lstStyle/>
                    <a:p>
                      <a:pPr algn="ctr" fontAlgn="b"/>
                      <a:r>
                        <a:rPr lang="en-US" sz="1400" b="1" i="0" u="none" strike="noStrike" dirty="0">
                          <a:solidFill>
                            <a:schemeClr val="bg1"/>
                          </a:solidFill>
                          <a:effectLst/>
                          <a:latin typeface="+mn-lt"/>
                        </a:rPr>
                        <a:t>MSS RUs</a:t>
                      </a:r>
                    </a:p>
                  </a:txBody>
                  <a:tcPr marL="9144" marR="12700" marT="12700" marB="0" anchor="ctr">
                    <a:solidFill>
                      <a:schemeClr val="accent1"/>
                    </a:solidFill>
                  </a:tcPr>
                </a:tc>
                <a:tc>
                  <a:txBody>
                    <a:bodyPr/>
                    <a:lstStyle/>
                    <a:p>
                      <a:pPr algn="ctr" fontAlgn="b"/>
                      <a:r>
                        <a:rPr lang="en-US" sz="1400" b="1" i="0" u="none" strike="noStrike" dirty="0">
                          <a:solidFill>
                            <a:schemeClr val="bg1"/>
                          </a:solidFill>
                          <a:effectLst/>
                          <a:latin typeface="+mn-lt"/>
                        </a:rPr>
                        <a:t>Definition</a:t>
                      </a:r>
                    </a:p>
                  </a:txBody>
                  <a:tcPr marL="9144" marR="12700" marT="12700" marB="0" anchor="ctr">
                    <a:solidFill>
                      <a:schemeClr val="accent1"/>
                    </a:solidFill>
                  </a:tcPr>
                </a:tc>
                <a:tc>
                  <a:txBody>
                    <a:bodyPr/>
                    <a:lstStyle/>
                    <a:p>
                      <a:pPr algn="ctr" fontAlgn="b"/>
                      <a:r>
                        <a:rPr lang="en-US" sz="1400" b="1" i="0" u="none" strike="noStrike" dirty="0">
                          <a:solidFill>
                            <a:schemeClr val="bg1"/>
                          </a:solidFill>
                          <a:effectLst/>
                          <a:latin typeface="+mn-lt"/>
                        </a:rPr>
                        <a:t>Units</a:t>
                      </a:r>
                    </a:p>
                  </a:txBody>
                  <a:tcPr marL="9144" marR="12700" marT="12700" marB="0" anchor="ctr">
                    <a:solidFill>
                      <a:schemeClr val="accent1"/>
                    </a:solidFill>
                  </a:tcPr>
                </a:tc>
                <a:extLst>
                  <a:ext uri="{0D108BD9-81ED-4DB2-BD59-A6C34878D82A}">
                    <a16:rowId xmlns:a16="http://schemas.microsoft.com/office/drawing/2014/main" val="10000"/>
                  </a:ext>
                </a:extLst>
              </a:tr>
              <a:tr h="183593">
                <a:tc>
                  <a:txBody>
                    <a:bodyPr/>
                    <a:lstStyle/>
                    <a:p>
                      <a:pPr algn="l" fontAlgn="b"/>
                      <a:r>
                        <a:rPr lang="en-US" sz="1000" b="1" i="0" u="none" strike="noStrike" dirty="0">
                          <a:effectLst/>
                          <a:latin typeface="Arial" panose="020B0604020202020204" pitchFamily="34" charset="0"/>
                        </a:rPr>
                        <a:t>Security Incident Management</a:t>
                      </a:r>
                    </a:p>
                  </a:txBody>
                  <a:tcPr marL="9525" marR="9525" marT="9525" marB="0">
                    <a:pattFill prst="pct5">
                      <a:fgClr>
                        <a:schemeClr val="accent1">
                          <a:lumMod val="20000"/>
                          <a:lumOff val="80000"/>
                        </a:schemeClr>
                      </a:fgClr>
                      <a:bgClr>
                        <a:schemeClr val="bg1"/>
                      </a:bgClr>
                    </a:pattFill>
                  </a:tcPr>
                </a:tc>
                <a:tc>
                  <a:txBody>
                    <a:bodyPr/>
                    <a:lstStyle/>
                    <a:p>
                      <a:pPr marL="0" algn="l" defTabSz="914400" rtl="0" eaLnBrk="1" fontAlgn="b" latinLnBrk="0" hangingPunct="1"/>
                      <a:r>
                        <a:rPr lang="en-US" sz="1000" b="0" i="0" u="none" strike="noStrike" kern="1200" dirty="0">
                          <a:solidFill>
                            <a:schemeClr val="dk1"/>
                          </a:solidFill>
                          <a:effectLst/>
                          <a:latin typeface="Arial" panose="020B0604020202020204" pitchFamily="34" charset="0"/>
                          <a:ea typeface="+mn-ea"/>
                          <a:cs typeface="+mn-cs"/>
                        </a:rPr>
                        <a:t>The management of Security Incidents assigned to the Supplier, including Security Incident response; and the Services necessary to resolve Security Events</a:t>
                      </a:r>
                    </a:p>
                  </a:txBody>
                  <a:tcPr marL="9525" marR="9525" marT="9525" marB="0">
                    <a:solidFill>
                      <a:schemeClr val="bg1"/>
                    </a:solidFill>
                  </a:tcPr>
                </a:tc>
                <a:tc>
                  <a:txBody>
                    <a:bodyPr/>
                    <a:lstStyle/>
                    <a:p>
                      <a:pPr algn="l" fontAlgn="b"/>
                      <a:r>
                        <a:rPr lang="en-US" sz="1000" b="0" i="0" u="none" strike="noStrike" dirty="0">
                          <a:effectLst/>
                          <a:latin typeface="Arial" panose="020B0604020202020204" pitchFamily="34" charset="0"/>
                        </a:rPr>
                        <a:t>Fixed Fee</a:t>
                      </a:r>
                    </a:p>
                  </a:txBody>
                  <a:tcPr marL="9525" marR="9525" marT="9525" marB="0">
                    <a:solidFill>
                      <a:schemeClr val="bg1"/>
                    </a:solidFill>
                  </a:tcPr>
                </a:tc>
                <a:extLst>
                  <a:ext uri="{0D108BD9-81ED-4DB2-BD59-A6C34878D82A}">
                    <a16:rowId xmlns:a16="http://schemas.microsoft.com/office/drawing/2014/main" val="10001"/>
                  </a:ext>
                </a:extLst>
              </a:tr>
              <a:tr h="165100">
                <a:tc>
                  <a:txBody>
                    <a:bodyPr/>
                    <a:lstStyle/>
                    <a:p>
                      <a:pPr marL="0" algn="l" defTabSz="914400" rtl="0" eaLnBrk="1" fontAlgn="b" latinLnBrk="0" hangingPunct="1"/>
                      <a:r>
                        <a:rPr lang="en-US" sz="1000" b="1" i="0" u="none" strike="noStrike" kern="1200" dirty="0">
                          <a:solidFill>
                            <a:schemeClr val="dk1"/>
                          </a:solidFill>
                          <a:effectLst/>
                          <a:latin typeface="Arial" panose="020B0604020202020204" pitchFamily="34" charset="0"/>
                          <a:ea typeface="+mn-ea"/>
                          <a:cs typeface="+mn-cs"/>
                        </a:rPr>
                        <a:t>Digital Forensic Investigation</a:t>
                      </a: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The specialized work that prepares an organization to prosecute for a data breach, theft or loss.  </a:t>
                      </a:r>
                    </a:p>
                  </a:txBody>
                  <a:tcPr marL="9525" marR="9525" marT="9525" marB="0">
                    <a:solidFill>
                      <a:schemeClr val="accent1">
                        <a:lumMod val="20000"/>
                        <a:lumOff val="80000"/>
                      </a:schemeClr>
                    </a:solidFill>
                  </a:tcPr>
                </a:tc>
                <a:tc>
                  <a:txBody>
                    <a:bodyPr/>
                    <a:lstStyle/>
                    <a:p>
                      <a:pPr algn="l" fontAlgn="b"/>
                      <a:r>
                        <a:rPr lang="en-US" sz="1000" b="0" i="0" u="none" strike="noStrike" dirty="0">
                          <a:effectLst/>
                          <a:latin typeface="Arial" panose="020B0604020202020204" pitchFamily="34" charset="0"/>
                        </a:rPr>
                        <a:t>Fixed Fee</a:t>
                      </a:r>
                    </a:p>
                  </a:txBody>
                  <a:tcPr marL="9525" marR="9525" marT="9525" marB="0">
                    <a:solidFill>
                      <a:schemeClr val="accent1">
                        <a:lumMod val="20000"/>
                        <a:lumOff val="8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dk1"/>
                          </a:solidFill>
                          <a:effectLst/>
                          <a:latin typeface="Arial" panose="020B0604020202020204" pitchFamily="34" charset="0"/>
                          <a:ea typeface="+mn-ea"/>
                          <a:cs typeface="+mn-cs"/>
                        </a:rPr>
                        <a:t>Response Preparedness</a:t>
                      </a:r>
                    </a:p>
                  </a:txBody>
                  <a:tcPr marL="9525" marR="9525" marT="9525" marB="0">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The major Incident (emergency) response process defined as part of the security plan that needs to be exercised every time the plan changes or every other year. </a:t>
                      </a:r>
                    </a:p>
                  </a:txBody>
                  <a:tcPr marL="9525" marR="9525" marT="9525" marB="0">
                    <a:solidFill>
                      <a:schemeClr val="bg1"/>
                    </a:solidFill>
                  </a:tcPr>
                </a:tc>
                <a:tc>
                  <a:txBody>
                    <a:bodyPr/>
                    <a:lstStyle/>
                    <a:p>
                      <a:pPr algn="l" fontAlgn="b"/>
                      <a:r>
                        <a:rPr lang="en-US" sz="1000" b="0" i="0" u="none" strike="noStrike" dirty="0">
                          <a:effectLst/>
                          <a:latin typeface="Arial" panose="020B0604020202020204" pitchFamily="34" charset="0"/>
                        </a:rPr>
                        <a:t> per Response Readiness Test</a:t>
                      </a:r>
                    </a:p>
                  </a:txBody>
                  <a:tcPr marL="9525" marR="9525" marT="9525" marB="0">
                    <a:solidFill>
                      <a:schemeClr val="bg1"/>
                    </a:solidFill>
                  </a:tcPr>
                </a:tc>
                <a:extLst>
                  <a:ext uri="{0D108BD9-81ED-4DB2-BD59-A6C34878D82A}">
                    <a16:rowId xmlns:a16="http://schemas.microsoft.com/office/drawing/2014/main" val="10003"/>
                  </a:ext>
                </a:extLst>
              </a:tr>
              <a:tr h="177800">
                <a:tc>
                  <a:txBody>
                    <a:bodyPr/>
                    <a:lstStyle/>
                    <a:p>
                      <a:pPr algn="l" fontAlgn="b"/>
                      <a:r>
                        <a:rPr lang="en-US" sz="1000" b="1" i="0" u="none" strike="noStrike" dirty="0">
                          <a:effectLst/>
                          <a:latin typeface="Arial" panose="020B0604020202020204" pitchFamily="34" charset="0"/>
                        </a:rPr>
                        <a:t>Security Monitoring, Log Management, &amp; Analysis</a:t>
                      </a: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The collection, aggregation and retention of system logs and the monitoring and analysis of that data from connected devices.</a:t>
                      </a:r>
                    </a:p>
                  </a:txBody>
                  <a:tcPr marL="9525" marR="9525" marT="9525" marB="0">
                    <a:solidFill>
                      <a:schemeClr val="accent1">
                        <a:lumMod val="20000"/>
                        <a:lumOff val="80000"/>
                      </a:schemeClr>
                    </a:solidFill>
                  </a:tcPr>
                </a:tc>
                <a:tc>
                  <a:txBody>
                    <a:bodyPr/>
                    <a:lstStyle/>
                    <a:p>
                      <a:pPr algn="l" fontAlgn="b"/>
                      <a:r>
                        <a:rPr lang="en-US" sz="1000" b="0" i="0" u="none" strike="noStrike" dirty="0">
                          <a:effectLst/>
                          <a:latin typeface="Arial" panose="020B0604020202020204" pitchFamily="34" charset="0"/>
                        </a:rPr>
                        <a:t>per Device Monitored</a:t>
                      </a:r>
                    </a:p>
                  </a:txBody>
                  <a:tcPr marL="9525" marR="9525" marT="9525" marB="0">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9460720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533400" y="1066800"/>
            <a:ext cx="7696200" cy="685800"/>
          </a:xfrm>
        </p:spPr>
        <p:txBody>
          <a:bodyPr>
            <a:normAutofit fontScale="90000"/>
          </a:bodyPr>
          <a:lstStyle/>
          <a:p>
            <a:r>
              <a:rPr lang="en-US" altLang="en-US" sz="2400" dirty="0"/>
              <a:t>Resource Unit </a:t>
            </a:r>
            <a:r>
              <a:rPr lang="en-US" altLang="en-US" sz="2400" dirty="0" smtClean="0"/>
              <a:t>Family </a:t>
            </a:r>
            <a:r>
              <a:rPr lang="en-US" altLang="en-US" dirty="0" smtClean="0"/>
              <a:t>-</a:t>
            </a:r>
            <a:r>
              <a:rPr lang="en-US" altLang="en-US" sz="1400" dirty="0" smtClean="0"/>
              <a:t>  </a:t>
            </a:r>
            <a:r>
              <a:rPr lang="en-US" altLang="en-US" dirty="0">
                <a:solidFill>
                  <a:srgbClr val="FFFF00"/>
                </a:solidFill>
              </a:rPr>
              <a:t/>
            </a:r>
            <a:br>
              <a:rPr lang="en-US" altLang="en-US" dirty="0">
                <a:solidFill>
                  <a:srgbClr val="FFFF00"/>
                </a:solidFill>
              </a:rPr>
            </a:br>
            <a:r>
              <a:rPr lang="en-US" altLang="en-US" sz="2400" dirty="0"/>
              <a:t>Network and Platform </a:t>
            </a:r>
            <a:r>
              <a:rPr lang="en-US" altLang="en-US" sz="2400" dirty="0" smtClean="0"/>
              <a:t>Protection</a:t>
            </a:r>
            <a:endParaRPr lang="en-US" alt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845675191"/>
              </p:ext>
            </p:extLst>
          </p:nvPr>
        </p:nvGraphicFramePr>
        <p:xfrm>
          <a:off x="228600" y="2438400"/>
          <a:ext cx="8534400" cy="2740660"/>
        </p:xfrm>
        <a:graphic>
          <a:graphicData uri="http://schemas.openxmlformats.org/drawingml/2006/table">
            <a:tbl>
              <a:tblPr>
                <a:tableStyleId>{3C2FFA5D-87B4-456A-9821-1D502468CF0F}</a:tableStyleId>
              </a:tblPr>
              <a:tblGrid>
                <a:gridCol w="24384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73660">
                <a:tc>
                  <a:txBody>
                    <a:bodyPr/>
                    <a:lstStyle/>
                    <a:p>
                      <a:pPr algn="ctr" fontAlgn="b"/>
                      <a:r>
                        <a:rPr lang="en-US" sz="1400" b="1" i="0" u="none" strike="noStrike" dirty="0">
                          <a:solidFill>
                            <a:schemeClr val="bg1"/>
                          </a:solidFill>
                          <a:effectLst/>
                          <a:latin typeface="+mn-lt"/>
                        </a:rPr>
                        <a:t>MSS RUs</a:t>
                      </a:r>
                    </a:p>
                  </a:txBody>
                  <a:tcPr marL="9144" marR="12700" marT="12700" marB="0" anchor="ctr">
                    <a:solidFill>
                      <a:schemeClr val="accent1"/>
                    </a:solidFill>
                  </a:tcPr>
                </a:tc>
                <a:tc>
                  <a:txBody>
                    <a:bodyPr/>
                    <a:lstStyle/>
                    <a:p>
                      <a:pPr algn="ctr" fontAlgn="b"/>
                      <a:r>
                        <a:rPr lang="en-US" sz="1400" b="1" i="0" u="none" strike="noStrike" dirty="0">
                          <a:solidFill>
                            <a:schemeClr val="bg1"/>
                          </a:solidFill>
                          <a:effectLst/>
                          <a:latin typeface="+mn-lt"/>
                        </a:rPr>
                        <a:t>Definition</a:t>
                      </a:r>
                    </a:p>
                  </a:txBody>
                  <a:tcPr marL="9144" marR="12700" marT="12700" marB="0" anchor="ctr">
                    <a:solidFill>
                      <a:schemeClr val="accent1"/>
                    </a:solidFill>
                  </a:tcPr>
                </a:tc>
                <a:tc>
                  <a:txBody>
                    <a:bodyPr/>
                    <a:lstStyle/>
                    <a:p>
                      <a:pPr algn="ctr" fontAlgn="b"/>
                      <a:r>
                        <a:rPr lang="en-US" sz="1400" b="1" i="0" u="none" strike="noStrike" dirty="0">
                          <a:solidFill>
                            <a:schemeClr val="bg1"/>
                          </a:solidFill>
                          <a:effectLst/>
                          <a:latin typeface="+mn-lt"/>
                        </a:rPr>
                        <a:t>Units</a:t>
                      </a:r>
                    </a:p>
                  </a:txBody>
                  <a:tcPr marL="9144" marR="12700" marT="12700" marB="0" anchor="ctr">
                    <a:solidFill>
                      <a:schemeClr val="accent1"/>
                    </a:solidFill>
                  </a:tcPr>
                </a:tc>
                <a:extLst>
                  <a:ext uri="{0D108BD9-81ED-4DB2-BD59-A6C34878D82A}">
                    <a16:rowId xmlns:a16="http://schemas.microsoft.com/office/drawing/2014/main" val="10000"/>
                  </a:ext>
                </a:extLst>
              </a:tr>
              <a:tr h="0">
                <a:tc>
                  <a:txBody>
                    <a:bodyPr/>
                    <a:lstStyle/>
                    <a:p>
                      <a:pPr algn="l" fontAlgn="b"/>
                      <a:r>
                        <a:rPr lang="en-US" sz="1000" b="1" i="0" u="none" strike="noStrike" dirty="0">
                          <a:effectLst/>
                          <a:latin typeface="Arial" panose="020B0604020202020204" pitchFamily="34" charset="0"/>
                        </a:rPr>
                        <a:t>Desktop </a:t>
                      </a:r>
                      <a:r>
                        <a:rPr lang="en-US" sz="1000" b="1" i="0" u="none" strike="noStrike" dirty="0" smtClean="0">
                          <a:effectLst/>
                          <a:latin typeface="Arial" panose="020B0604020202020204" pitchFamily="34" charset="0"/>
                        </a:rPr>
                        <a:t>Encryption ~</a:t>
                      </a:r>
                      <a:r>
                        <a:rPr lang="en-US" sz="1000" b="1" i="0" u="none" strike="noStrike" dirty="0" smtClean="0">
                          <a:solidFill>
                            <a:srgbClr val="00B050"/>
                          </a:solidFill>
                          <a:effectLst/>
                          <a:latin typeface="Arial" panose="020B0604020202020204" pitchFamily="34" charset="0"/>
                        </a:rPr>
                        <a:t>N</a:t>
                      </a:r>
                      <a:endParaRPr lang="en-US" sz="1000" b="1" i="0" u="none" strike="noStrike" dirty="0">
                        <a:solidFill>
                          <a:srgbClr val="00B050"/>
                        </a:solidFill>
                        <a:effectLst/>
                        <a:latin typeface="Arial" panose="020B0604020202020204" pitchFamily="34" charset="0"/>
                      </a:endParaRPr>
                    </a:p>
                  </a:txBody>
                  <a:tcPr marL="9525" marR="9525" marT="9525" marB="0">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Portable Devices or Desktops with VITA’s required endpoint encryption solution installed and managed by Supplier</a:t>
                      </a:r>
                      <a:endParaRPr lang="en-US" sz="1000" b="0" i="0" u="none" strike="noStrike" dirty="0">
                        <a:effectLst/>
                        <a:latin typeface="Arial" panose="020B0604020202020204" pitchFamily="34" charset="0"/>
                      </a:endParaRPr>
                    </a:p>
                  </a:txBody>
                  <a:tcPr marL="9525" marR="9525" marT="9525" marB="0">
                    <a:solidFill>
                      <a:schemeClr val="bg1"/>
                    </a:solidFill>
                  </a:tcPr>
                </a:tc>
                <a:tc>
                  <a:txBody>
                    <a:bodyPr/>
                    <a:lstStyle/>
                    <a:p>
                      <a:pPr algn="ctr" fontAlgn="b"/>
                      <a:r>
                        <a:rPr lang="en-US" sz="1000" b="0" i="0" u="none" strike="noStrike" dirty="0">
                          <a:effectLst/>
                          <a:latin typeface="Arial" panose="020B0604020202020204" pitchFamily="34" charset="0"/>
                        </a:rPr>
                        <a:t>per Device</a:t>
                      </a:r>
                    </a:p>
                  </a:txBody>
                  <a:tcPr marL="9525" marR="9525" marT="9525" marB="0">
                    <a:solidFill>
                      <a:schemeClr val="bg1"/>
                    </a:solidFill>
                  </a:tcPr>
                </a:tc>
                <a:extLst>
                  <a:ext uri="{0D108BD9-81ED-4DB2-BD59-A6C34878D82A}">
                    <a16:rowId xmlns:a16="http://schemas.microsoft.com/office/drawing/2014/main" val="10001"/>
                  </a:ext>
                </a:extLst>
              </a:tr>
              <a:tr h="152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dk1"/>
                          </a:solidFill>
                          <a:effectLst/>
                          <a:latin typeface="Arial" panose="020B0604020202020204" pitchFamily="34" charset="0"/>
                          <a:ea typeface="+mn-ea"/>
                          <a:cs typeface="+mn-cs"/>
                        </a:rPr>
                        <a:t>Desktop Managed Host Intrusion Protection, Firewall, &amp; Antivirus</a:t>
                      </a: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The Desktops monitored by the Supplier using the host based intrusion detection system</a:t>
                      </a:r>
                    </a:p>
                  </a:txBody>
                  <a:tcPr marL="9525" marR="9525" marT="9525" marB="0">
                    <a:solidFill>
                      <a:schemeClr val="accent1">
                        <a:lumMod val="20000"/>
                        <a:lumOff val="80000"/>
                      </a:schemeClr>
                    </a:solidFill>
                  </a:tcPr>
                </a:tc>
                <a:tc>
                  <a:txBody>
                    <a:bodyPr/>
                    <a:lstStyle/>
                    <a:p>
                      <a:pPr algn="ctr" fontAlgn="b"/>
                      <a:r>
                        <a:rPr lang="en-US" sz="1000" b="0" i="0" u="none" strike="noStrike" dirty="0">
                          <a:effectLst/>
                          <a:latin typeface="Arial" panose="020B0604020202020204" pitchFamily="34" charset="0"/>
                        </a:rPr>
                        <a:t>per Desktop</a:t>
                      </a:r>
                    </a:p>
                  </a:txBody>
                  <a:tcPr marL="9525" marR="9525" marT="9525" marB="0">
                    <a:solidFill>
                      <a:schemeClr val="accent1">
                        <a:lumMod val="20000"/>
                        <a:lumOff val="80000"/>
                      </a:schemeClr>
                    </a:solidFill>
                  </a:tcPr>
                </a:tc>
                <a:extLst>
                  <a:ext uri="{0D108BD9-81ED-4DB2-BD59-A6C34878D82A}">
                    <a16:rowId xmlns:a16="http://schemas.microsoft.com/office/drawing/2014/main" val="1354910444"/>
                  </a:ext>
                </a:extLst>
              </a:tr>
              <a:tr h="142875">
                <a:tc>
                  <a:txBody>
                    <a:bodyPr/>
                    <a:lstStyle/>
                    <a:p>
                      <a:pPr algn="l" fontAlgn="b"/>
                      <a:r>
                        <a:rPr lang="en-US" sz="1000" b="1" i="0" u="none" strike="noStrike" dirty="0">
                          <a:effectLst/>
                          <a:latin typeface="Arial" panose="020B0604020202020204" pitchFamily="34" charset="0"/>
                        </a:rPr>
                        <a:t>Server </a:t>
                      </a:r>
                      <a:r>
                        <a:rPr lang="en-US" sz="1000" b="1" i="0" u="none" strike="noStrike" dirty="0" smtClean="0">
                          <a:effectLst/>
                          <a:latin typeface="Arial" panose="020B0604020202020204" pitchFamily="34" charset="0"/>
                        </a:rPr>
                        <a:t>Encryption -</a:t>
                      </a:r>
                      <a:r>
                        <a:rPr lang="en-US" sz="1000" b="1" i="0" u="none" strike="noStrike" dirty="0" smtClean="0">
                          <a:solidFill>
                            <a:srgbClr val="00B050"/>
                          </a:solidFill>
                          <a:effectLst/>
                          <a:latin typeface="Arial" panose="020B0604020202020204" pitchFamily="34" charset="0"/>
                        </a:rPr>
                        <a:t>N</a:t>
                      </a:r>
                      <a:endParaRPr lang="en-US" sz="1000" b="1" i="0" u="none" strike="noStrike" dirty="0">
                        <a:solidFill>
                          <a:srgbClr val="00B050"/>
                        </a:solidFill>
                        <a:effectLst/>
                        <a:latin typeface="Arial" panose="020B0604020202020204" pitchFamily="34" charset="0"/>
                      </a:endParaRPr>
                    </a:p>
                  </a:txBody>
                  <a:tcPr marL="9525" marR="9525" marT="9525" marB="0">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Servers in with VITA’s required endpoint encryption solution installed and managed by Supplier</a:t>
                      </a:r>
                    </a:p>
                  </a:txBody>
                  <a:tcPr marL="9525" marR="9525" marT="9525" marB="0">
                    <a:solidFill>
                      <a:schemeClr val="bg1"/>
                    </a:solidFill>
                  </a:tcPr>
                </a:tc>
                <a:tc>
                  <a:txBody>
                    <a:bodyPr/>
                    <a:lstStyle/>
                    <a:p>
                      <a:pPr algn="ctr" fontAlgn="b"/>
                      <a:r>
                        <a:rPr lang="en-US" sz="1000" b="0" i="0" u="none" strike="noStrike" dirty="0">
                          <a:effectLst/>
                          <a:latin typeface="Arial" panose="020B0604020202020204" pitchFamily="34" charset="0"/>
                        </a:rPr>
                        <a:t>per Device</a:t>
                      </a:r>
                    </a:p>
                  </a:txBody>
                  <a:tcPr marL="9525" marR="9525" marT="9525" marB="0">
                    <a:solidFill>
                      <a:schemeClr val="bg1"/>
                    </a:solidFill>
                  </a:tcPr>
                </a:tc>
                <a:extLst>
                  <a:ext uri="{0D108BD9-81ED-4DB2-BD59-A6C34878D82A}">
                    <a16:rowId xmlns:a16="http://schemas.microsoft.com/office/drawing/2014/main" val="627813426"/>
                  </a:ext>
                </a:extLst>
              </a:tr>
              <a:tr h="1225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dk1"/>
                          </a:solidFill>
                          <a:effectLst/>
                          <a:latin typeface="Arial" panose="020B0604020202020204" pitchFamily="34" charset="0"/>
                          <a:ea typeface="+mn-ea"/>
                          <a:cs typeface="+mn-cs"/>
                        </a:rPr>
                        <a:t>Server Managed Firewall and Antivirus</a:t>
                      </a: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Managed antivirus (Malware Protection) and Firewall solution, provided by Supplier for Servers</a:t>
                      </a:r>
                    </a:p>
                  </a:txBody>
                  <a:tcPr marL="9525" marR="9525" marT="9525" marB="0">
                    <a:solidFill>
                      <a:schemeClr val="accent1">
                        <a:lumMod val="20000"/>
                        <a:lumOff val="80000"/>
                      </a:schemeClr>
                    </a:solidFill>
                  </a:tcPr>
                </a:tc>
                <a:tc>
                  <a:txBody>
                    <a:bodyPr/>
                    <a:lstStyle/>
                    <a:p>
                      <a:pPr algn="ctr" fontAlgn="b"/>
                      <a:r>
                        <a:rPr lang="en-US" sz="1000" b="0" i="0" u="none" strike="noStrike">
                          <a:effectLst/>
                          <a:latin typeface="Arial" panose="020B0604020202020204" pitchFamily="34" charset="0"/>
                        </a:rPr>
                        <a:t>per Server</a:t>
                      </a:r>
                    </a:p>
                  </a:txBody>
                  <a:tcPr marL="9525" marR="9525" marT="9525" marB="0">
                    <a:solidFill>
                      <a:schemeClr val="accent1">
                        <a:lumMod val="20000"/>
                        <a:lumOff val="80000"/>
                      </a:schemeClr>
                    </a:solidFill>
                  </a:tcPr>
                </a:tc>
                <a:extLst>
                  <a:ext uri="{0D108BD9-81ED-4DB2-BD59-A6C34878D82A}">
                    <a16:rowId xmlns:a16="http://schemas.microsoft.com/office/drawing/2014/main" val="1461586673"/>
                  </a:ext>
                </a:extLst>
              </a:tr>
              <a:tr h="102157">
                <a:tc>
                  <a:txBody>
                    <a:bodyPr/>
                    <a:lstStyle/>
                    <a:p>
                      <a:pPr algn="l" fontAlgn="b"/>
                      <a:r>
                        <a:rPr lang="en-US" sz="1000" b="1" i="0" u="none" strike="noStrike" dirty="0">
                          <a:effectLst/>
                          <a:latin typeface="Arial" panose="020B0604020202020204" pitchFamily="34" charset="0"/>
                        </a:rPr>
                        <a:t>Server Managed Host Intrusion Protection</a:t>
                      </a:r>
                    </a:p>
                  </a:txBody>
                  <a:tcPr marL="9525" marR="9525" marT="9525" marB="0">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Managed services provided to servers monitored by the Supplier using the host based intrusion detection system</a:t>
                      </a:r>
                    </a:p>
                  </a:txBody>
                  <a:tcPr marL="9525" marR="9525" marT="9525" marB="0">
                    <a:solidFill>
                      <a:schemeClr val="bg1"/>
                    </a:solidFill>
                  </a:tcPr>
                </a:tc>
                <a:tc>
                  <a:txBody>
                    <a:bodyPr/>
                    <a:lstStyle/>
                    <a:p>
                      <a:pPr algn="ctr" fontAlgn="b"/>
                      <a:r>
                        <a:rPr lang="en-US" sz="1000" b="0" i="0" u="none" strike="noStrike" dirty="0">
                          <a:effectLst/>
                          <a:latin typeface="Arial" panose="020B0604020202020204" pitchFamily="34" charset="0"/>
                        </a:rPr>
                        <a:t>per Server</a:t>
                      </a:r>
                    </a:p>
                  </a:txBody>
                  <a:tcPr marL="9525" marR="9525" marT="9525" marB="0">
                    <a:solidFill>
                      <a:schemeClr val="bg1"/>
                    </a:solidFill>
                  </a:tcPr>
                </a:tc>
                <a:extLst>
                  <a:ext uri="{0D108BD9-81ED-4DB2-BD59-A6C34878D82A}">
                    <a16:rowId xmlns:a16="http://schemas.microsoft.com/office/drawing/2014/main" val="932612943"/>
                  </a:ext>
                </a:extLst>
              </a:tr>
              <a:tr h="81798">
                <a:tc>
                  <a:txBody>
                    <a:bodyPr/>
                    <a:lstStyle/>
                    <a:p>
                      <a:pPr algn="l" fontAlgn="b"/>
                      <a:r>
                        <a:rPr lang="en-US" sz="1000" b="1" i="0" u="none" strike="noStrike" dirty="0">
                          <a:effectLst/>
                          <a:latin typeface="Arial" panose="020B0604020202020204" pitchFamily="34" charset="0"/>
                        </a:rPr>
                        <a:t>Managed Network Intrusion Protection </a:t>
                      </a: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Services managed by Supplier and used to provide Managed Network Intrusion Protection (100 MB / 1 GB / 10 GB of effective throughput)</a:t>
                      </a:r>
                    </a:p>
                  </a:txBody>
                  <a:tcPr marL="9525" marR="9525" marT="9525" marB="0">
                    <a:solidFill>
                      <a:schemeClr val="accent1">
                        <a:lumMod val="20000"/>
                        <a:lumOff val="80000"/>
                      </a:schemeClr>
                    </a:solidFill>
                  </a:tcPr>
                </a:tc>
                <a:tc>
                  <a:txBody>
                    <a:bodyPr/>
                    <a:lstStyle/>
                    <a:p>
                      <a:pPr algn="ctr" fontAlgn="b"/>
                      <a:r>
                        <a:rPr lang="en-US" sz="1000" b="0" i="0" u="none" strike="noStrike" dirty="0">
                          <a:effectLst/>
                          <a:latin typeface="Arial" panose="020B0604020202020204" pitchFamily="34" charset="0"/>
                        </a:rPr>
                        <a:t>per Unit</a:t>
                      </a:r>
                    </a:p>
                  </a:txBody>
                  <a:tcPr marL="9525" marR="9525" marT="9525" marB="0">
                    <a:solidFill>
                      <a:schemeClr val="accent1">
                        <a:lumMod val="20000"/>
                        <a:lumOff val="80000"/>
                      </a:schemeClr>
                    </a:solidFill>
                  </a:tcPr>
                </a:tc>
                <a:extLst>
                  <a:ext uri="{0D108BD9-81ED-4DB2-BD59-A6C34878D82A}">
                    <a16:rowId xmlns:a16="http://schemas.microsoft.com/office/drawing/2014/main" val="1195333952"/>
                  </a:ext>
                </a:extLst>
              </a:tr>
              <a:tr h="115609">
                <a:tc>
                  <a:txBody>
                    <a:bodyPr/>
                    <a:lstStyle/>
                    <a:p>
                      <a:pPr marL="0" algn="l" defTabSz="914400" rtl="0" eaLnBrk="1" fontAlgn="b" latinLnBrk="0" hangingPunct="1"/>
                      <a:r>
                        <a:rPr lang="en-US" sz="1000" b="1" i="0" u="none" strike="noStrike" kern="1200" dirty="0">
                          <a:solidFill>
                            <a:schemeClr val="dk1"/>
                          </a:solidFill>
                          <a:effectLst/>
                          <a:latin typeface="Arial" panose="020B0604020202020204" pitchFamily="34" charset="0"/>
                          <a:ea typeface="+mn-ea"/>
                          <a:cs typeface="+mn-cs"/>
                        </a:rPr>
                        <a:t>Data Loss </a:t>
                      </a:r>
                      <a:r>
                        <a:rPr lang="en-US" sz="1000" b="1" i="0" u="none" strike="noStrike" kern="1200" dirty="0" smtClean="0">
                          <a:solidFill>
                            <a:schemeClr val="dk1"/>
                          </a:solidFill>
                          <a:effectLst/>
                          <a:latin typeface="Arial" panose="020B0604020202020204" pitchFamily="34" charset="0"/>
                          <a:ea typeface="+mn-ea"/>
                          <a:cs typeface="+mn-cs"/>
                        </a:rPr>
                        <a:t>Prevention -</a:t>
                      </a:r>
                      <a:r>
                        <a:rPr lang="en-US" sz="1000" b="1" i="0" u="none" strike="noStrike" kern="1200" dirty="0" smtClean="0">
                          <a:solidFill>
                            <a:srgbClr val="00B050"/>
                          </a:solidFill>
                          <a:effectLst/>
                          <a:latin typeface="Arial" panose="020B0604020202020204" pitchFamily="34" charset="0"/>
                          <a:ea typeface="+mn-ea"/>
                          <a:cs typeface="+mn-cs"/>
                        </a:rPr>
                        <a:t>N</a:t>
                      </a:r>
                      <a:r>
                        <a:rPr lang="en-US" sz="1000" b="1" i="0" u="none" strike="noStrike" kern="1200" dirty="0" smtClean="0">
                          <a:solidFill>
                            <a:schemeClr val="dk1"/>
                          </a:solidFill>
                          <a:effectLst/>
                          <a:latin typeface="Arial" panose="020B0604020202020204" pitchFamily="34" charset="0"/>
                          <a:ea typeface="+mn-ea"/>
                          <a:cs typeface="+mn-cs"/>
                        </a:rPr>
                        <a:t>,</a:t>
                      </a:r>
                      <a:r>
                        <a:rPr lang="en-US" sz="1000" b="1" i="0" u="none" strike="noStrike" kern="1200" baseline="0" dirty="0" smtClean="0">
                          <a:solidFill>
                            <a:schemeClr val="dk1"/>
                          </a:solidFill>
                          <a:effectLst/>
                          <a:latin typeface="Arial" panose="020B0604020202020204" pitchFamily="34" charset="0"/>
                          <a:ea typeface="+mn-ea"/>
                          <a:cs typeface="+mn-cs"/>
                        </a:rPr>
                        <a:t> </a:t>
                      </a:r>
                      <a:r>
                        <a:rPr lang="en-US" sz="1000" b="1" i="0" u="none" strike="noStrike" kern="1200" baseline="0" dirty="0" smtClean="0">
                          <a:solidFill>
                            <a:srgbClr val="F58025"/>
                          </a:solidFill>
                          <a:effectLst/>
                          <a:latin typeface="Arial" panose="020B0604020202020204" pitchFamily="34" charset="0"/>
                          <a:ea typeface="+mn-ea"/>
                          <a:cs typeface="+mn-cs"/>
                        </a:rPr>
                        <a:t>O</a:t>
                      </a:r>
                      <a:endParaRPr lang="en-US" sz="1000" b="1" i="0" u="none" strike="noStrike" kern="1200" dirty="0">
                        <a:solidFill>
                          <a:srgbClr val="F58025"/>
                        </a:solidFill>
                        <a:effectLst/>
                        <a:latin typeface="Arial" panose="020B0604020202020204" pitchFamily="34" charset="0"/>
                        <a:ea typeface="+mn-ea"/>
                        <a:cs typeface="+mn-cs"/>
                      </a:endParaRPr>
                    </a:p>
                  </a:txBody>
                  <a:tcPr marL="9525" marR="9525" marT="9525" marB="0">
                    <a:solidFill>
                      <a:schemeClr val="bg1"/>
                    </a:solidFill>
                  </a:tcPr>
                </a:tc>
                <a:tc>
                  <a:txBody>
                    <a:bodyPr/>
                    <a:lstStyle/>
                    <a:p>
                      <a:pPr marL="0" algn="l" defTabSz="914400" rtl="0" eaLnBrk="1" fontAlgn="b" latinLnBrk="0" hangingPunct="1"/>
                      <a:r>
                        <a:rPr lang="en-US" sz="1000" b="0" i="0" u="none" strike="noStrike" kern="1200" dirty="0">
                          <a:solidFill>
                            <a:schemeClr val="dk1"/>
                          </a:solidFill>
                          <a:effectLst/>
                          <a:latin typeface="Arial" panose="020B0604020202020204" pitchFamily="34" charset="0"/>
                          <a:ea typeface="+mn-ea"/>
                          <a:cs typeface="+mn-cs"/>
                        </a:rPr>
                        <a:t>End users utilizing the Supplier provided Data Loss Prevention service</a:t>
                      </a:r>
                    </a:p>
                  </a:txBody>
                  <a:tcPr marL="9525" marR="9525" marT="9525" marB="0">
                    <a:solidFill>
                      <a:schemeClr val="bg1"/>
                    </a:solidFill>
                  </a:tcPr>
                </a:tc>
                <a:tc>
                  <a:txBody>
                    <a:bodyPr/>
                    <a:lstStyle/>
                    <a:p>
                      <a:pPr algn="ctr" fontAlgn="b"/>
                      <a:r>
                        <a:rPr lang="en-US" sz="1000" b="0" i="0" u="none" strike="noStrike" dirty="0">
                          <a:effectLst/>
                          <a:latin typeface="Arial" panose="020B0604020202020204" pitchFamily="34" charset="0"/>
                        </a:rPr>
                        <a:t>per User</a:t>
                      </a:r>
                    </a:p>
                  </a:txBody>
                  <a:tcPr marL="9525" marR="9525" marT="9525" marB="0">
                    <a:solidFill>
                      <a:schemeClr val="bg1"/>
                    </a:solidFill>
                  </a:tcPr>
                </a:tc>
                <a:extLst>
                  <a:ext uri="{0D108BD9-81ED-4DB2-BD59-A6C34878D82A}">
                    <a16:rowId xmlns:a16="http://schemas.microsoft.com/office/drawing/2014/main" val="1259783047"/>
                  </a:ext>
                </a:extLst>
              </a:tr>
              <a:tr h="164387">
                <a:tc>
                  <a:txBody>
                    <a:bodyPr/>
                    <a:lstStyle/>
                    <a:p>
                      <a:pPr algn="l" fontAlgn="b"/>
                      <a:r>
                        <a:rPr lang="en-US" sz="1000" b="1" i="0" u="none" strike="noStrike" dirty="0">
                          <a:effectLst/>
                          <a:latin typeface="Arial" panose="020B0604020202020204" pitchFamily="34" charset="0"/>
                        </a:rPr>
                        <a:t>Web Content Monitoring</a:t>
                      </a: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Monitoring and filtering by a device that is connected to the VITA Network by the Supplier to monitor and filter content (650 Mbps / 1350 Mbps/ 4200 Mbps of effective throughput)</a:t>
                      </a:r>
                    </a:p>
                  </a:txBody>
                  <a:tcPr marL="9525" marR="9525" marT="9525" marB="0">
                    <a:solidFill>
                      <a:schemeClr val="accent1">
                        <a:lumMod val="20000"/>
                        <a:lumOff val="80000"/>
                      </a:schemeClr>
                    </a:solidFill>
                  </a:tcPr>
                </a:tc>
                <a:tc>
                  <a:txBody>
                    <a:bodyPr/>
                    <a:lstStyle/>
                    <a:p>
                      <a:pPr algn="ctr" fontAlgn="b"/>
                      <a:r>
                        <a:rPr lang="en-US" sz="1000" b="0" i="0" u="none" strike="noStrike" dirty="0">
                          <a:effectLst/>
                          <a:latin typeface="Arial" panose="020B0604020202020204" pitchFamily="34" charset="0"/>
                        </a:rPr>
                        <a:t>per Unit</a:t>
                      </a:r>
                    </a:p>
                  </a:txBody>
                  <a:tcPr marL="9525" marR="9525" marT="9525" marB="0">
                    <a:solidFill>
                      <a:schemeClr val="accent1">
                        <a:lumMod val="20000"/>
                        <a:lumOff val="80000"/>
                      </a:schemeClr>
                    </a:solidFill>
                  </a:tcPr>
                </a:tc>
                <a:extLst>
                  <a:ext uri="{0D108BD9-81ED-4DB2-BD59-A6C34878D82A}">
                    <a16:rowId xmlns:a16="http://schemas.microsoft.com/office/drawing/2014/main" val="1745083260"/>
                  </a:ext>
                </a:extLst>
              </a:tr>
            </a:tbl>
          </a:graphicData>
        </a:graphic>
      </p:graphicFrame>
      <p:sp>
        <p:nvSpPr>
          <p:cNvPr id="3" name="Rectangle 2"/>
          <p:cNvSpPr/>
          <p:nvPr/>
        </p:nvSpPr>
        <p:spPr>
          <a:xfrm>
            <a:off x="2590800" y="1981200"/>
            <a:ext cx="2858411" cy="307777"/>
          </a:xfrm>
          <a:prstGeom prst="rect">
            <a:avLst/>
          </a:prstGeom>
        </p:spPr>
        <p:txBody>
          <a:bodyPr wrap="none">
            <a:spAutoFit/>
          </a:bodyPr>
          <a:lstStyle/>
          <a:p>
            <a:r>
              <a:rPr lang="en-US" altLang="en-US" sz="1400" dirty="0">
                <a:solidFill>
                  <a:srgbClr val="00B050"/>
                </a:solidFill>
              </a:rPr>
              <a:t>N-New</a:t>
            </a:r>
            <a:r>
              <a:rPr lang="en-US" altLang="en-US" sz="1400" dirty="0">
                <a:solidFill>
                  <a:srgbClr val="333399"/>
                </a:solidFill>
              </a:rPr>
              <a:t>     </a:t>
            </a:r>
            <a:r>
              <a:rPr lang="en-US" altLang="en-US" sz="1400" dirty="0">
                <a:solidFill>
                  <a:srgbClr val="F58025"/>
                </a:solidFill>
              </a:rPr>
              <a:t>O-Optional</a:t>
            </a:r>
            <a:r>
              <a:rPr lang="en-US" altLang="en-US" sz="1400" dirty="0">
                <a:solidFill>
                  <a:srgbClr val="2D2D8A">
                    <a:lumMod val="75000"/>
                  </a:srgbClr>
                </a:solidFill>
              </a:rPr>
              <a:t> </a:t>
            </a:r>
            <a:r>
              <a:rPr lang="en-US" altLang="en-US" sz="1400" dirty="0">
                <a:solidFill>
                  <a:srgbClr val="333399"/>
                </a:solidFill>
              </a:rPr>
              <a:t>  </a:t>
            </a:r>
            <a:r>
              <a:rPr lang="en-US" altLang="en-US" sz="1400" dirty="0">
                <a:solidFill>
                  <a:srgbClr val="0070C0"/>
                </a:solidFill>
              </a:rPr>
              <a:t>D-Different</a:t>
            </a:r>
            <a:endParaRPr lang="en-US" sz="1400" dirty="0">
              <a:solidFill>
                <a:srgbClr val="0070C0"/>
              </a:solidFill>
            </a:endParaRPr>
          </a:p>
        </p:txBody>
      </p:sp>
    </p:spTree>
    <p:extLst>
      <p:ext uri="{BB962C8B-B14F-4D97-AF65-F5344CB8AC3E}">
        <p14:creationId xmlns:p14="http://schemas.microsoft.com/office/powerpoint/2010/main" val="353736554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457200" y="1143000"/>
            <a:ext cx="7696200" cy="531812"/>
          </a:xfrm>
        </p:spPr>
        <p:txBody>
          <a:bodyPr>
            <a:noAutofit/>
          </a:bodyPr>
          <a:lstStyle/>
          <a:p>
            <a:r>
              <a:rPr lang="en-US" altLang="en-US" sz="2200" dirty="0"/>
              <a:t>Resource Unit </a:t>
            </a:r>
            <a:r>
              <a:rPr lang="en-US" altLang="en-US" sz="2200" dirty="0" smtClean="0"/>
              <a:t>Family -</a:t>
            </a:r>
            <a:r>
              <a:rPr lang="en-US" altLang="en-US" sz="2200" dirty="0">
                <a:solidFill>
                  <a:srgbClr val="0070C0"/>
                </a:solidFill>
              </a:rPr>
              <a:t/>
            </a:r>
            <a:br>
              <a:rPr lang="en-US" altLang="en-US" sz="2200" dirty="0">
                <a:solidFill>
                  <a:srgbClr val="0070C0"/>
                </a:solidFill>
              </a:rPr>
            </a:br>
            <a:r>
              <a:rPr lang="en-US" altLang="en-US" sz="2200" dirty="0"/>
              <a:t>Network and Platform </a:t>
            </a:r>
            <a:r>
              <a:rPr lang="en-US" altLang="en-US" sz="2200" dirty="0" smtClean="0"/>
              <a:t>Protection- Continued</a:t>
            </a:r>
            <a:endParaRPr lang="en-US" altLang="en-US" sz="2200" dirty="0"/>
          </a:p>
        </p:txBody>
      </p:sp>
      <p:sp>
        <p:nvSpPr>
          <p:cNvPr id="5" name="Slide Number Placeholder 3"/>
          <p:cNvSpPr>
            <a:spLocks noGrp="1"/>
          </p:cNvSpPr>
          <p:nvPr>
            <p:ph type="sldNum" sz="quarter" idx="4294967295"/>
          </p:nvPr>
        </p:nvSpPr>
        <p:spPr>
          <a:xfrm>
            <a:off x="6781800" y="6530180"/>
            <a:ext cx="2133600" cy="365125"/>
          </a:xfrm>
          <a:prstGeom prst="rect">
            <a:avLst/>
          </a:prstGeom>
        </p:spPr>
        <p:txBody>
          <a:bodyPr/>
          <a:lstStyle/>
          <a:p>
            <a:fld id="{A157C395-7207-469C-9607-692F07C245CC}" type="slidenum">
              <a:rPr lang="en-US" smtClean="0">
                <a:solidFill>
                  <a:srgbClr val="333399"/>
                </a:solidFill>
              </a:rPr>
              <a:pPr/>
              <a:t>115</a:t>
            </a:fld>
            <a:endParaRPr lang="en-US" dirty="0">
              <a:solidFill>
                <a:srgbClr val="333399"/>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729114896"/>
              </p:ext>
            </p:extLst>
          </p:nvPr>
        </p:nvGraphicFramePr>
        <p:xfrm>
          <a:off x="228600" y="2743200"/>
          <a:ext cx="8534400" cy="2264410"/>
        </p:xfrm>
        <a:graphic>
          <a:graphicData uri="http://schemas.openxmlformats.org/drawingml/2006/table">
            <a:tbl>
              <a:tblPr>
                <a:tableStyleId>{3C2FFA5D-87B4-456A-9821-1D502468CF0F}</a:tableStyleId>
              </a:tblPr>
              <a:tblGrid>
                <a:gridCol w="24384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149860">
                <a:tc>
                  <a:txBody>
                    <a:bodyPr/>
                    <a:lstStyle/>
                    <a:p>
                      <a:pPr algn="ctr" fontAlgn="b"/>
                      <a:r>
                        <a:rPr lang="en-US" sz="1400" b="1" i="0" u="none" strike="noStrike" dirty="0">
                          <a:solidFill>
                            <a:schemeClr val="bg1"/>
                          </a:solidFill>
                          <a:effectLst/>
                          <a:latin typeface="+mn-lt"/>
                        </a:rPr>
                        <a:t>MSS RUs</a:t>
                      </a:r>
                    </a:p>
                  </a:txBody>
                  <a:tcPr marL="9144" marR="12700" marT="12700" marB="0" anchor="ctr">
                    <a:solidFill>
                      <a:schemeClr val="accent1"/>
                    </a:solidFill>
                  </a:tcPr>
                </a:tc>
                <a:tc>
                  <a:txBody>
                    <a:bodyPr/>
                    <a:lstStyle/>
                    <a:p>
                      <a:pPr algn="ctr" fontAlgn="b"/>
                      <a:r>
                        <a:rPr lang="en-US" sz="1400" b="1" i="0" u="none" strike="noStrike" dirty="0">
                          <a:solidFill>
                            <a:schemeClr val="bg1"/>
                          </a:solidFill>
                          <a:effectLst/>
                          <a:latin typeface="+mn-lt"/>
                        </a:rPr>
                        <a:t>Definition</a:t>
                      </a:r>
                    </a:p>
                  </a:txBody>
                  <a:tcPr marL="9144" marR="12700" marT="12700" marB="0" anchor="ctr">
                    <a:solidFill>
                      <a:schemeClr val="accent1"/>
                    </a:solidFill>
                  </a:tcPr>
                </a:tc>
                <a:tc>
                  <a:txBody>
                    <a:bodyPr/>
                    <a:lstStyle/>
                    <a:p>
                      <a:pPr algn="ctr" fontAlgn="b"/>
                      <a:r>
                        <a:rPr lang="en-US" sz="1400" b="1" i="0" u="none" strike="noStrike" dirty="0">
                          <a:solidFill>
                            <a:schemeClr val="bg1"/>
                          </a:solidFill>
                          <a:effectLst/>
                          <a:latin typeface="+mn-lt"/>
                        </a:rPr>
                        <a:t>Units</a:t>
                      </a:r>
                    </a:p>
                  </a:txBody>
                  <a:tcPr marL="9144" marR="12700" marT="12700" marB="0" anchor="ctr">
                    <a:solidFill>
                      <a:schemeClr val="accent1"/>
                    </a:solidFill>
                  </a:tcPr>
                </a:tc>
                <a:extLst>
                  <a:ext uri="{0D108BD9-81ED-4DB2-BD59-A6C34878D82A}">
                    <a16:rowId xmlns:a16="http://schemas.microsoft.com/office/drawing/2014/main" val="10000"/>
                  </a:ext>
                </a:extLst>
              </a:tr>
              <a:tr h="54170">
                <a:tc>
                  <a:txBody>
                    <a:bodyPr/>
                    <a:lstStyle/>
                    <a:p>
                      <a:pPr algn="l" fontAlgn="b"/>
                      <a:r>
                        <a:rPr lang="en-US" sz="1000" b="1" i="0" u="none" strike="noStrike" dirty="0">
                          <a:effectLst/>
                          <a:latin typeface="Arial" panose="020B0604020202020204" pitchFamily="34" charset="0"/>
                        </a:rPr>
                        <a:t>Managed </a:t>
                      </a:r>
                      <a:r>
                        <a:rPr lang="en-US" sz="1000" b="1" i="0" u="none" strike="noStrike" dirty="0" smtClean="0">
                          <a:effectLst/>
                          <a:latin typeface="Arial" panose="020B0604020202020204" pitchFamily="34" charset="0"/>
                        </a:rPr>
                        <a:t>Firewall  -</a:t>
                      </a:r>
                      <a:r>
                        <a:rPr lang="en-US" sz="1000" b="1" i="0" u="none" strike="noStrike" dirty="0" smtClean="0">
                          <a:solidFill>
                            <a:srgbClr val="055BA8"/>
                          </a:solidFill>
                          <a:effectLst/>
                          <a:latin typeface="Arial" panose="020B0604020202020204" pitchFamily="34" charset="0"/>
                        </a:rPr>
                        <a:t>D</a:t>
                      </a:r>
                      <a:endParaRPr lang="en-US" sz="1000" b="1" i="0" u="none" strike="noStrike" dirty="0">
                        <a:solidFill>
                          <a:srgbClr val="055BA8"/>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Managed traffic inspected by a firewall device managed (blocked or not) and include the firewall hardware, software, design, installation, maintenance and management (100 MB / 1 GB / 10 GB)</a:t>
                      </a:r>
                    </a:p>
                  </a:txBody>
                  <a:tcPr marL="9525" marR="9525" marT="9525" marB="0">
                    <a:solidFill>
                      <a:schemeClr val="accent1">
                        <a:lumMod val="20000"/>
                        <a:lumOff val="80000"/>
                      </a:schemeClr>
                    </a:solidFill>
                  </a:tcPr>
                </a:tc>
                <a:tc>
                  <a:txBody>
                    <a:bodyPr/>
                    <a:lstStyle/>
                    <a:p>
                      <a:pPr algn="ctr" fontAlgn="b"/>
                      <a:r>
                        <a:rPr lang="en-US" sz="1000" b="0" i="0" u="none" strike="noStrike" dirty="0">
                          <a:effectLst/>
                          <a:latin typeface="Arial" panose="020B0604020202020204" pitchFamily="34" charset="0"/>
                        </a:rPr>
                        <a:t>per Unit</a:t>
                      </a:r>
                    </a:p>
                  </a:txBody>
                  <a:tcPr marL="9525" marR="9525" marT="9525" marB="0">
                    <a:solidFill>
                      <a:schemeClr val="accent1">
                        <a:lumMod val="20000"/>
                        <a:lumOff val="80000"/>
                      </a:schemeClr>
                    </a:solidFill>
                  </a:tcPr>
                </a:tc>
                <a:extLst>
                  <a:ext uri="{0D108BD9-81ED-4DB2-BD59-A6C34878D82A}">
                    <a16:rowId xmlns:a16="http://schemas.microsoft.com/office/drawing/2014/main" val="212246220"/>
                  </a:ext>
                </a:extLst>
              </a:tr>
              <a:tr h="160772">
                <a:tc>
                  <a:txBody>
                    <a:bodyPr/>
                    <a:lstStyle/>
                    <a:p>
                      <a:pPr algn="l" fontAlgn="b"/>
                      <a:r>
                        <a:rPr lang="en-US" sz="1000" b="1" i="0" u="none" strike="noStrike" dirty="0">
                          <a:effectLst/>
                          <a:latin typeface="Arial" panose="020B0604020202020204" pitchFamily="34" charset="0"/>
                        </a:rPr>
                        <a:t>Vulnerability Scanning </a:t>
                      </a:r>
                      <a:r>
                        <a:rPr lang="en-US" sz="1000" b="1" i="0" u="none" strike="noStrike" dirty="0" smtClean="0">
                          <a:effectLst/>
                          <a:latin typeface="Arial" panose="020B0604020202020204" pitchFamily="34" charset="0"/>
                        </a:rPr>
                        <a:t>-</a:t>
                      </a:r>
                      <a:r>
                        <a:rPr lang="en-US" sz="1000" b="1" i="0" u="none" strike="noStrike" dirty="0" smtClean="0">
                          <a:solidFill>
                            <a:srgbClr val="055BA8"/>
                          </a:solidFill>
                          <a:effectLst/>
                          <a:latin typeface="Arial" panose="020B0604020202020204" pitchFamily="34" charset="0"/>
                        </a:rPr>
                        <a:t>D</a:t>
                      </a:r>
                      <a:endParaRPr lang="en-US" sz="1000" b="1" i="0" u="none" strike="noStrike" dirty="0">
                        <a:solidFill>
                          <a:srgbClr val="055BA8"/>
                        </a:solidFill>
                        <a:effectLst/>
                        <a:latin typeface="Arial" panose="020B0604020202020204" pitchFamily="34" charset="0"/>
                      </a:endParaRPr>
                    </a:p>
                  </a:txBody>
                  <a:tcPr marL="9525" marR="9525" marT="9525" marB="0">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Active IP addresses scanned as part of a regular or scheduled scan of the environment to detect vulnerabilities </a:t>
                      </a:r>
                    </a:p>
                  </a:txBody>
                  <a:tcPr marL="9525" marR="9525" marT="9525" marB="0">
                    <a:solidFill>
                      <a:schemeClr val="bg1"/>
                    </a:solidFill>
                  </a:tcPr>
                </a:tc>
                <a:tc>
                  <a:txBody>
                    <a:bodyPr/>
                    <a:lstStyle/>
                    <a:p>
                      <a:pPr algn="ctr" fontAlgn="b"/>
                      <a:r>
                        <a:rPr lang="en-US" sz="1000" b="0" i="0" u="none" strike="noStrike" dirty="0">
                          <a:effectLst/>
                          <a:latin typeface="Arial" panose="020B0604020202020204" pitchFamily="34" charset="0"/>
                        </a:rPr>
                        <a:t>IP Addresses</a:t>
                      </a:r>
                    </a:p>
                  </a:txBody>
                  <a:tcPr marL="9525" marR="9525" marT="9525" marB="0">
                    <a:solidFill>
                      <a:schemeClr val="bg1"/>
                    </a:solidFill>
                  </a:tcPr>
                </a:tc>
                <a:extLst>
                  <a:ext uri="{0D108BD9-81ED-4DB2-BD59-A6C34878D82A}">
                    <a16:rowId xmlns:a16="http://schemas.microsoft.com/office/drawing/2014/main" val="3116471122"/>
                  </a:ext>
                </a:extLst>
              </a:tr>
              <a:tr h="5301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dk1"/>
                          </a:solidFill>
                          <a:effectLst/>
                          <a:latin typeface="Arial" panose="020B0604020202020204" pitchFamily="34" charset="0"/>
                          <a:ea typeface="+mn-ea"/>
                          <a:cs typeface="+mn-cs"/>
                        </a:rPr>
                        <a:t>Application </a:t>
                      </a:r>
                      <a:r>
                        <a:rPr lang="en-US" sz="1000" b="1" i="0" u="none" strike="noStrike" kern="1200" dirty="0" smtClean="0">
                          <a:solidFill>
                            <a:schemeClr val="dk1"/>
                          </a:solidFill>
                          <a:effectLst/>
                          <a:latin typeface="Arial" panose="020B0604020202020204" pitchFamily="34" charset="0"/>
                          <a:ea typeface="+mn-ea"/>
                          <a:cs typeface="+mn-cs"/>
                        </a:rPr>
                        <a:t>Scanning –</a:t>
                      </a:r>
                      <a:r>
                        <a:rPr lang="en-US" sz="1000" b="1" i="0" u="none" strike="noStrike" kern="1200" dirty="0" smtClean="0">
                          <a:solidFill>
                            <a:srgbClr val="00B050"/>
                          </a:solidFill>
                          <a:effectLst/>
                          <a:latin typeface="Arial" panose="020B0604020202020204" pitchFamily="34" charset="0"/>
                          <a:ea typeface="+mn-ea"/>
                          <a:cs typeface="+mn-cs"/>
                        </a:rPr>
                        <a:t>N, </a:t>
                      </a:r>
                      <a:r>
                        <a:rPr lang="en-US" sz="1000" b="1" i="0" u="none" strike="noStrike" kern="1200" dirty="0" smtClean="0">
                          <a:solidFill>
                            <a:srgbClr val="0070C0"/>
                          </a:solidFill>
                          <a:effectLst/>
                          <a:latin typeface="Arial" panose="020B0604020202020204" pitchFamily="34" charset="0"/>
                          <a:ea typeface="+mn-ea"/>
                          <a:cs typeface="+mn-cs"/>
                        </a:rPr>
                        <a:t>D</a:t>
                      </a:r>
                      <a:endParaRPr lang="en-US" sz="1000" b="1" i="0" u="none" strike="noStrike" kern="1200" dirty="0">
                        <a:solidFill>
                          <a:srgbClr val="0070C0"/>
                        </a:solidFill>
                        <a:effectLst/>
                        <a:latin typeface="Arial" panose="020B0604020202020204" pitchFamily="34" charset="0"/>
                        <a:ea typeface="+mn-ea"/>
                        <a:cs typeface="+mn-cs"/>
                      </a:endParaRP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Scanning of website URLs to detect vulnerabilities (exposed to the internet or restricted to internal segments)</a:t>
                      </a:r>
                    </a:p>
                  </a:txBody>
                  <a:tcPr marL="9525" marR="9525" marT="9525" marB="0">
                    <a:solidFill>
                      <a:schemeClr val="accent1">
                        <a:lumMod val="20000"/>
                        <a:lumOff val="80000"/>
                      </a:schemeClr>
                    </a:solidFill>
                  </a:tcPr>
                </a:tc>
                <a:tc>
                  <a:txBody>
                    <a:bodyPr/>
                    <a:lstStyle/>
                    <a:p>
                      <a:pPr algn="ctr" fontAlgn="b"/>
                      <a:r>
                        <a:rPr lang="en-US" sz="1000" b="0" i="0" u="none" strike="noStrike">
                          <a:effectLst/>
                          <a:latin typeface="Arial" panose="020B0604020202020204" pitchFamily="34" charset="0"/>
                        </a:rPr>
                        <a:t>per URL</a:t>
                      </a:r>
                    </a:p>
                  </a:txBody>
                  <a:tcPr marL="9525" marR="9525" marT="9525" marB="0">
                    <a:solidFill>
                      <a:schemeClr val="accent1">
                        <a:lumMod val="20000"/>
                        <a:lumOff val="80000"/>
                      </a:schemeClr>
                    </a:solidFill>
                  </a:tcPr>
                </a:tc>
                <a:extLst>
                  <a:ext uri="{0D108BD9-81ED-4DB2-BD59-A6C34878D82A}">
                    <a16:rowId xmlns:a16="http://schemas.microsoft.com/office/drawing/2014/main" val="1368572296"/>
                  </a:ext>
                </a:extLst>
              </a:tr>
              <a:tr h="43492">
                <a:tc>
                  <a:txBody>
                    <a:bodyPr/>
                    <a:lstStyle/>
                    <a:p>
                      <a:pPr algn="l" fontAlgn="b"/>
                      <a:r>
                        <a:rPr lang="en-US" sz="1000" b="1" i="0" u="none" strike="noStrike" dirty="0">
                          <a:effectLst/>
                          <a:latin typeface="Arial" panose="020B0604020202020204" pitchFamily="34" charset="0"/>
                        </a:rPr>
                        <a:t>Penetration </a:t>
                      </a:r>
                      <a:r>
                        <a:rPr lang="en-US" sz="1000" b="1" i="0" u="none" strike="noStrike" dirty="0" smtClean="0">
                          <a:effectLst/>
                          <a:latin typeface="Arial" panose="020B0604020202020204" pitchFamily="34" charset="0"/>
                        </a:rPr>
                        <a:t>Testing </a:t>
                      </a:r>
                      <a:endParaRPr lang="en-US" sz="1000" b="1" i="0" u="none" strike="noStrike" dirty="0">
                        <a:effectLst/>
                        <a:latin typeface="Arial" panose="020B0604020202020204" pitchFamily="34" charset="0"/>
                      </a:endParaRPr>
                    </a:p>
                  </a:txBody>
                  <a:tcPr marL="9525" marR="9525" marT="9525" marB="0">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Regular or scheduled scanning of website URLs to detect vulnerabilities (exposed to the internet or restricted to internal segments)</a:t>
                      </a:r>
                    </a:p>
                  </a:txBody>
                  <a:tcPr marL="9525" marR="9525" marT="9525" marB="0">
                    <a:solidFill>
                      <a:schemeClr val="bg1"/>
                    </a:solidFill>
                  </a:tcPr>
                </a:tc>
                <a:tc>
                  <a:txBody>
                    <a:bodyPr/>
                    <a:lstStyle/>
                    <a:p>
                      <a:pPr algn="ctr" fontAlgn="b"/>
                      <a:r>
                        <a:rPr lang="en-US" sz="1000" b="0" i="0" u="none" strike="noStrike" dirty="0">
                          <a:effectLst/>
                          <a:latin typeface="Arial" panose="020B0604020202020204" pitchFamily="34" charset="0"/>
                        </a:rPr>
                        <a:t>Fixed Fee</a:t>
                      </a:r>
                    </a:p>
                  </a:txBody>
                  <a:tcPr marL="9525" marR="9525" marT="9525" marB="0">
                    <a:solidFill>
                      <a:schemeClr val="bg1"/>
                    </a:solidFill>
                  </a:tcPr>
                </a:tc>
                <a:extLst>
                  <a:ext uri="{0D108BD9-81ED-4DB2-BD59-A6C34878D82A}">
                    <a16:rowId xmlns:a16="http://schemas.microsoft.com/office/drawing/2014/main" val="439966166"/>
                  </a:ext>
                </a:extLst>
              </a:tr>
              <a:tr h="164699">
                <a:tc>
                  <a:txBody>
                    <a:bodyPr/>
                    <a:lstStyle/>
                    <a:p>
                      <a:pPr algn="l" fontAlgn="b"/>
                      <a:r>
                        <a:rPr lang="en-US" sz="1000" b="1" i="0" u="none" strike="noStrike" dirty="0">
                          <a:effectLst/>
                          <a:latin typeface="Arial" panose="020B0604020202020204" pitchFamily="34" charset="0"/>
                        </a:rPr>
                        <a:t>Compliance </a:t>
                      </a:r>
                      <a:r>
                        <a:rPr lang="en-US" sz="1000" b="1" i="0" u="none" strike="noStrike" dirty="0" smtClean="0">
                          <a:effectLst/>
                          <a:latin typeface="Arial" panose="020B0604020202020204" pitchFamily="34" charset="0"/>
                        </a:rPr>
                        <a:t>Testing -</a:t>
                      </a:r>
                      <a:r>
                        <a:rPr lang="en-US" sz="1000" b="1" i="0" u="none" strike="noStrike" dirty="0" smtClean="0">
                          <a:solidFill>
                            <a:srgbClr val="00B050"/>
                          </a:solidFill>
                          <a:effectLst/>
                          <a:latin typeface="Arial" panose="020B0604020202020204" pitchFamily="34" charset="0"/>
                        </a:rPr>
                        <a:t>N</a:t>
                      </a:r>
                      <a:r>
                        <a:rPr lang="en-US" sz="1000" b="1" i="0" u="none" strike="noStrike" dirty="0" smtClean="0">
                          <a:effectLst/>
                          <a:latin typeface="Arial" panose="020B0604020202020204" pitchFamily="34" charset="0"/>
                        </a:rPr>
                        <a:t>,</a:t>
                      </a:r>
                      <a:r>
                        <a:rPr lang="en-US" sz="1000" b="1" i="0" u="none" strike="noStrike" baseline="0" dirty="0" smtClean="0">
                          <a:effectLst/>
                          <a:latin typeface="Arial" panose="020B0604020202020204" pitchFamily="34" charset="0"/>
                        </a:rPr>
                        <a:t> </a:t>
                      </a:r>
                      <a:r>
                        <a:rPr lang="en-US" sz="1000" b="1" i="0" u="none" strike="noStrike" baseline="0" dirty="0" smtClean="0">
                          <a:solidFill>
                            <a:srgbClr val="055BA8"/>
                          </a:solidFill>
                          <a:effectLst/>
                          <a:latin typeface="Arial" panose="020B0604020202020204" pitchFamily="34" charset="0"/>
                        </a:rPr>
                        <a:t>D</a:t>
                      </a:r>
                      <a:endParaRPr lang="en-US" sz="1000" b="1" i="0" u="none" strike="noStrike" dirty="0">
                        <a:solidFill>
                          <a:srgbClr val="055BA8"/>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Aggregate number of network or endpoint devices receiving compliance testing</a:t>
                      </a:r>
                    </a:p>
                  </a:txBody>
                  <a:tcPr marL="9525" marR="9525" marT="9525" marB="0">
                    <a:solidFill>
                      <a:schemeClr val="accent1">
                        <a:lumMod val="20000"/>
                        <a:lumOff val="80000"/>
                      </a:schemeClr>
                    </a:solidFill>
                  </a:tcPr>
                </a:tc>
                <a:tc>
                  <a:txBody>
                    <a:bodyPr/>
                    <a:lstStyle/>
                    <a:p>
                      <a:pPr algn="ctr" fontAlgn="b"/>
                      <a:r>
                        <a:rPr lang="en-US" sz="1000" b="0" i="0" u="none" strike="noStrike" dirty="0">
                          <a:effectLst/>
                          <a:latin typeface="Arial" panose="020B0604020202020204" pitchFamily="34" charset="0"/>
                        </a:rPr>
                        <a:t>per Device</a:t>
                      </a:r>
                    </a:p>
                  </a:txBody>
                  <a:tcPr marL="9525" marR="9525" marT="9525" marB="0">
                    <a:solidFill>
                      <a:schemeClr val="accent1">
                        <a:lumMod val="20000"/>
                        <a:lumOff val="80000"/>
                      </a:schemeClr>
                    </a:solidFill>
                  </a:tcPr>
                </a:tc>
                <a:extLst>
                  <a:ext uri="{0D108BD9-81ED-4DB2-BD59-A6C34878D82A}">
                    <a16:rowId xmlns:a16="http://schemas.microsoft.com/office/drawing/2014/main" val="719267790"/>
                  </a:ext>
                </a:extLst>
              </a:tr>
              <a:tr h="0">
                <a:tc>
                  <a:txBody>
                    <a:bodyPr/>
                    <a:lstStyle/>
                    <a:p>
                      <a:pPr algn="l" fontAlgn="b"/>
                      <a:r>
                        <a:rPr lang="en-US" sz="1000" b="1" i="0" u="none" strike="noStrike" dirty="0">
                          <a:effectLst/>
                          <a:latin typeface="Arial" panose="020B0604020202020204" pitchFamily="34" charset="0"/>
                        </a:rPr>
                        <a:t>Application Process </a:t>
                      </a:r>
                      <a:r>
                        <a:rPr lang="en-US" sz="1000" b="1" i="0" u="none" strike="noStrike" dirty="0" smtClean="0">
                          <a:effectLst/>
                          <a:latin typeface="Arial" panose="020B0604020202020204" pitchFamily="34" charset="0"/>
                        </a:rPr>
                        <a:t>Whitelisting ~</a:t>
                      </a:r>
                      <a:r>
                        <a:rPr lang="en-US" sz="1000" b="1" i="0" u="none" strike="noStrike" dirty="0" smtClean="0">
                          <a:solidFill>
                            <a:srgbClr val="66AE20"/>
                          </a:solidFill>
                          <a:effectLst/>
                          <a:latin typeface="Arial" panose="020B0604020202020204" pitchFamily="34" charset="0"/>
                        </a:rPr>
                        <a:t>N</a:t>
                      </a:r>
                      <a:r>
                        <a:rPr lang="en-US" sz="1000" b="1" i="0" u="none" strike="noStrike" dirty="0" smtClean="0">
                          <a:effectLst/>
                          <a:latin typeface="Arial" panose="020B0604020202020204" pitchFamily="34" charset="0"/>
                        </a:rPr>
                        <a:t>, </a:t>
                      </a:r>
                      <a:r>
                        <a:rPr lang="en-US" sz="1000" b="1" i="0" u="none" strike="noStrike" dirty="0" smtClean="0">
                          <a:solidFill>
                            <a:srgbClr val="F58025"/>
                          </a:solidFill>
                          <a:effectLst/>
                          <a:latin typeface="Arial" panose="020B0604020202020204" pitchFamily="34" charset="0"/>
                        </a:rPr>
                        <a:t>O</a:t>
                      </a:r>
                      <a:endParaRPr lang="en-US" sz="1000" b="1" i="0" u="none" strike="noStrike" dirty="0">
                        <a:solidFill>
                          <a:srgbClr val="F58025"/>
                        </a:solidFill>
                        <a:effectLst/>
                        <a:latin typeface="Arial" panose="020B0604020202020204" pitchFamily="34" charset="0"/>
                      </a:endParaRPr>
                    </a:p>
                  </a:txBody>
                  <a:tcPr marL="9525" marR="9525" marT="9525" marB="0">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Devices receiving Application Process Whitelisting and Endpoint File Integrity Checks</a:t>
                      </a:r>
                    </a:p>
                  </a:txBody>
                  <a:tcPr marL="9525" marR="9525" marT="9525" marB="0">
                    <a:solidFill>
                      <a:schemeClr val="bg1"/>
                    </a:solidFill>
                  </a:tcPr>
                </a:tc>
                <a:tc>
                  <a:txBody>
                    <a:bodyPr/>
                    <a:lstStyle/>
                    <a:p>
                      <a:pPr algn="ctr" fontAlgn="b"/>
                      <a:r>
                        <a:rPr lang="en-US" sz="1000" b="0" i="0" u="none" strike="noStrike" dirty="0">
                          <a:effectLst/>
                          <a:latin typeface="Arial" panose="020B0604020202020204" pitchFamily="34" charset="0"/>
                        </a:rPr>
                        <a:t>per Device</a:t>
                      </a:r>
                    </a:p>
                  </a:txBody>
                  <a:tcPr marL="9525" marR="9525" marT="9525" marB="0">
                    <a:solidFill>
                      <a:schemeClr val="bg1"/>
                    </a:solidFill>
                  </a:tcPr>
                </a:tc>
                <a:extLst>
                  <a:ext uri="{0D108BD9-81ED-4DB2-BD59-A6C34878D82A}">
                    <a16:rowId xmlns:a16="http://schemas.microsoft.com/office/drawing/2014/main" val="1180772271"/>
                  </a:ext>
                </a:extLst>
              </a:tr>
            </a:tbl>
          </a:graphicData>
        </a:graphic>
      </p:graphicFrame>
      <p:sp>
        <p:nvSpPr>
          <p:cNvPr id="3" name="Rectangle 2"/>
          <p:cNvSpPr/>
          <p:nvPr/>
        </p:nvSpPr>
        <p:spPr>
          <a:xfrm>
            <a:off x="2362200" y="2133600"/>
            <a:ext cx="3630161" cy="369332"/>
          </a:xfrm>
          <a:prstGeom prst="rect">
            <a:avLst/>
          </a:prstGeom>
        </p:spPr>
        <p:txBody>
          <a:bodyPr wrap="none">
            <a:spAutoFit/>
          </a:bodyPr>
          <a:lstStyle/>
          <a:p>
            <a:r>
              <a:rPr lang="en-US" altLang="en-US" dirty="0">
                <a:solidFill>
                  <a:srgbClr val="00B050"/>
                </a:solidFill>
              </a:rPr>
              <a:t>N-New</a:t>
            </a:r>
            <a:r>
              <a:rPr lang="en-US" altLang="en-US" dirty="0">
                <a:solidFill>
                  <a:srgbClr val="333399"/>
                </a:solidFill>
              </a:rPr>
              <a:t>     </a:t>
            </a:r>
            <a:r>
              <a:rPr lang="en-US" altLang="en-US" dirty="0">
                <a:solidFill>
                  <a:srgbClr val="F58025"/>
                </a:solidFill>
              </a:rPr>
              <a:t>O-Optional</a:t>
            </a:r>
            <a:r>
              <a:rPr lang="en-US" altLang="en-US" dirty="0">
                <a:solidFill>
                  <a:srgbClr val="2D2D8A">
                    <a:lumMod val="75000"/>
                  </a:srgbClr>
                </a:solidFill>
              </a:rPr>
              <a:t> </a:t>
            </a:r>
            <a:r>
              <a:rPr lang="en-US" altLang="en-US" dirty="0">
                <a:solidFill>
                  <a:srgbClr val="333399"/>
                </a:solidFill>
              </a:rPr>
              <a:t>  </a:t>
            </a:r>
            <a:r>
              <a:rPr lang="en-US" altLang="en-US" dirty="0">
                <a:solidFill>
                  <a:srgbClr val="0070C0"/>
                </a:solidFill>
              </a:rPr>
              <a:t>D-Different</a:t>
            </a:r>
            <a:endParaRPr lang="en-US" dirty="0">
              <a:solidFill>
                <a:srgbClr val="333399"/>
              </a:solidFill>
            </a:endParaRPr>
          </a:p>
        </p:txBody>
      </p:sp>
    </p:spTree>
    <p:extLst>
      <p:ext uri="{BB962C8B-B14F-4D97-AF65-F5344CB8AC3E}">
        <p14:creationId xmlns:p14="http://schemas.microsoft.com/office/powerpoint/2010/main" val="86808040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405380" y="1143000"/>
            <a:ext cx="7696200" cy="531812"/>
          </a:xfrm>
        </p:spPr>
        <p:txBody>
          <a:bodyPr>
            <a:noAutofit/>
          </a:bodyPr>
          <a:lstStyle/>
          <a:p>
            <a:r>
              <a:rPr lang="en-US" altLang="en-US" sz="2200" dirty="0"/>
              <a:t>Resource Unit </a:t>
            </a:r>
            <a:r>
              <a:rPr lang="en-US" altLang="en-US" sz="2200" dirty="0" smtClean="0"/>
              <a:t>Family-</a:t>
            </a:r>
            <a:r>
              <a:rPr lang="en-US" altLang="en-US" sz="2200" dirty="0"/>
              <a:t/>
            </a:r>
            <a:br>
              <a:rPr lang="en-US" altLang="en-US" sz="2200" dirty="0"/>
            </a:br>
            <a:r>
              <a:rPr lang="en-US" altLang="en-US" sz="2200" dirty="0"/>
              <a:t>Network and Platform </a:t>
            </a:r>
            <a:r>
              <a:rPr lang="en-US" altLang="en-US" sz="2200" dirty="0" smtClean="0"/>
              <a:t>Protection- 3</a:t>
            </a:r>
            <a:endParaRPr lang="en-US" altLang="en-US" sz="2200" dirty="0"/>
          </a:p>
        </p:txBody>
      </p:sp>
      <p:graphicFrame>
        <p:nvGraphicFramePr>
          <p:cNvPr id="2" name="Table 1"/>
          <p:cNvGraphicFramePr>
            <a:graphicFrameLocks noGrp="1"/>
          </p:cNvGraphicFramePr>
          <p:nvPr>
            <p:extLst>
              <p:ext uri="{D42A27DB-BD31-4B8C-83A1-F6EECF244321}">
                <p14:modId xmlns:p14="http://schemas.microsoft.com/office/powerpoint/2010/main" val="4123249278"/>
              </p:ext>
            </p:extLst>
          </p:nvPr>
        </p:nvGraphicFramePr>
        <p:xfrm>
          <a:off x="304800" y="2743200"/>
          <a:ext cx="8534400" cy="2607310"/>
        </p:xfrm>
        <a:graphic>
          <a:graphicData uri="http://schemas.openxmlformats.org/drawingml/2006/table">
            <a:tbl>
              <a:tblPr>
                <a:tableStyleId>{3C2FFA5D-87B4-456A-9821-1D502468CF0F}</a:tableStyleId>
              </a:tblPr>
              <a:tblGrid>
                <a:gridCol w="24384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165100">
                <a:tc>
                  <a:txBody>
                    <a:bodyPr/>
                    <a:lstStyle/>
                    <a:p>
                      <a:pPr algn="ctr" fontAlgn="b"/>
                      <a:r>
                        <a:rPr lang="en-US" sz="1400" b="1" i="0" u="none" strike="noStrike" dirty="0">
                          <a:solidFill>
                            <a:schemeClr val="bg1"/>
                          </a:solidFill>
                          <a:effectLst/>
                          <a:latin typeface="+mn-lt"/>
                        </a:rPr>
                        <a:t>MSS RUs</a:t>
                      </a:r>
                    </a:p>
                  </a:txBody>
                  <a:tcPr marL="9144" marR="12700" marT="12700" marB="0" anchor="ctr">
                    <a:solidFill>
                      <a:schemeClr val="accent1"/>
                    </a:solidFill>
                  </a:tcPr>
                </a:tc>
                <a:tc>
                  <a:txBody>
                    <a:bodyPr/>
                    <a:lstStyle/>
                    <a:p>
                      <a:pPr algn="ctr" fontAlgn="b"/>
                      <a:r>
                        <a:rPr lang="en-US" sz="1400" b="1" i="0" u="none" strike="noStrike" dirty="0">
                          <a:solidFill>
                            <a:schemeClr val="bg1"/>
                          </a:solidFill>
                          <a:effectLst/>
                          <a:latin typeface="+mn-lt"/>
                        </a:rPr>
                        <a:t>Definition</a:t>
                      </a:r>
                    </a:p>
                  </a:txBody>
                  <a:tcPr marL="9144" marR="12700" marT="12700" marB="0" anchor="ctr">
                    <a:solidFill>
                      <a:schemeClr val="accent1"/>
                    </a:solidFill>
                  </a:tcPr>
                </a:tc>
                <a:tc>
                  <a:txBody>
                    <a:bodyPr/>
                    <a:lstStyle/>
                    <a:p>
                      <a:pPr algn="ctr" fontAlgn="b"/>
                      <a:r>
                        <a:rPr lang="en-US" sz="1400" b="1" i="0" u="none" strike="noStrike" dirty="0">
                          <a:solidFill>
                            <a:schemeClr val="bg1"/>
                          </a:solidFill>
                          <a:effectLst/>
                          <a:latin typeface="+mn-lt"/>
                        </a:rPr>
                        <a:t>Units</a:t>
                      </a:r>
                    </a:p>
                  </a:txBody>
                  <a:tcPr marL="9144" marR="12700" marT="12700" marB="0" anchor="ctr">
                    <a:solidFill>
                      <a:schemeClr val="accent1"/>
                    </a:solidFill>
                  </a:tcPr>
                </a:tc>
                <a:extLst>
                  <a:ext uri="{0D108BD9-81ED-4DB2-BD59-A6C34878D82A}">
                    <a16:rowId xmlns:a16="http://schemas.microsoft.com/office/drawing/2014/main" val="10000"/>
                  </a:ext>
                </a:extLst>
              </a:tr>
              <a:tr h="4778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Full Packet Capture</a:t>
                      </a: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Amount of Full Packet Capture services for Legacy systems, DC appliances, 44TB storage and remote appliances)</a:t>
                      </a:r>
                    </a:p>
                  </a:txBody>
                  <a:tcPr marL="9525" marR="9525" marT="9525" marB="0">
                    <a:solidFill>
                      <a:schemeClr val="accent1">
                        <a:lumMod val="20000"/>
                        <a:lumOff val="80000"/>
                      </a:schemeClr>
                    </a:solidFill>
                  </a:tcPr>
                </a:tc>
                <a:tc>
                  <a:txBody>
                    <a:bodyPr/>
                    <a:lstStyle/>
                    <a:p>
                      <a:pPr algn="ctr" fontAlgn="b"/>
                      <a:r>
                        <a:rPr lang="en-US" sz="1000" b="0" i="0" u="none" strike="noStrike">
                          <a:effectLst/>
                          <a:latin typeface="Arial" panose="020B0604020202020204" pitchFamily="34" charset="0"/>
                        </a:rPr>
                        <a:t>Fixed Fee</a:t>
                      </a:r>
                    </a:p>
                  </a:txBody>
                  <a:tcPr marL="9525" marR="9525" marT="9525" marB="0">
                    <a:solidFill>
                      <a:schemeClr val="accent1">
                        <a:lumMod val="20000"/>
                        <a:lumOff val="80000"/>
                      </a:schemeClr>
                    </a:solidFill>
                  </a:tcPr>
                </a:tc>
                <a:extLst>
                  <a:ext uri="{0D108BD9-81ED-4DB2-BD59-A6C34878D82A}">
                    <a16:rowId xmlns:a16="http://schemas.microsoft.com/office/drawing/2014/main" val="2032304966"/>
                  </a:ext>
                </a:extLst>
              </a:tr>
              <a:tr h="14418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effectLst/>
                          <a:latin typeface="Arial" panose="020B0604020202020204" pitchFamily="34" charset="0"/>
                          <a:ea typeface="+mn-ea"/>
                          <a:cs typeface="+mn-cs"/>
                        </a:rPr>
                        <a:t>WAF  -</a:t>
                      </a:r>
                      <a:r>
                        <a:rPr lang="en-US" sz="1000" b="1" i="0" u="none" strike="noStrike" kern="1200" dirty="0" smtClean="0">
                          <a:solidFill>
                            <a:srgbClr val="00B050"/>
                          </a:solidFill>
                          <a:effectLst/>
                          <a:latin typeface="Arial" panose="020B0604020202020204" pitchFamily="34" charset="0"/>
                          <a:ea typeface="+mn-ea"/>
                          <a:cs typeface="+mn-cs"/>
                        </a:rPr>
                        <a:t>N</a:t>
                      </a:r>
                      <a:r>
                        <a:rPr lang="en-US" sz="1000" b="0" i="0" u="none" strike="noStrike" kern="1200" dirty="0" smtClean="0">
                          <a:solidFill>
                            <a:schemeClr val="dk1"/>
                          </a:solidFill>
                          <a:effectLst/>
                          <a:latin typeface="Arial" panose="020B0604020202020204" pitchFamily="34" charset="0"/>
                          <a:ea typeface="+mn-ea"/>
                          <a:cs typeface="+mn-cs"/>
                        </a:rPr>
                        <a:t>, </a:t>
                      </a:r>
                      <a:r>
                        <a:rPr lang="en-US" sz="1000" b="1" i="0" u="none" strike="noStrike" kern="1200" dirty="0" smtClean="0">
                          <a:solidFill>
                            <a:srgbClr val="F58025"/>
                          </a:solidFill>
                          <a:effectLst/>
                          <a:latin typeface="Arial" panose="020B0604020202020204" pitchFamily="34" charset="0"/>
                          <a:ea typeface="+mn-ea"/>
                          <a:cs typeface="+mn-cs"/>
                        </a:rPr>
                        <a:t>O</a:t>
                      </a:r>
                      <a:endParaRPr lang="en-US" sz="1000" b="1" i="0" u="none" strike="noStrike" kern="1200" dirty="0">
                        <a:solidFill>
                          <a:srgbClr val="F58025"/>
                        </a:solidFill>
                        <a:effectLst/>
                        <a:latin typeface="Arial" panose="020B0604020202020204" pitchFamily="34" charset="0"/>
                        <a:ea typeface="+mn-ea"/>
                        <a:cs typeface="+mn-cs"/>
                      </a:endParaRP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Amount of Web Application Firewalls managed by Supplier for low, medium and high capacity consumption, as well as legacy and cloud instances</a:t>
                      </a:r>
                    </a:p>
                  </a:txBody>
                  <a:tcPr marL="9525" marR="9525" marT="9525" marB="0">
                    <a:solidFill>
                      <a:schemeClr val="accent1">
                        <a:lumMod val="20000"/>
                        <a:lumOff val="80000"/>
                      </a:schemeClr>
                    </a:solidFill>
                  </a:tcPr>
                </a:tc>
                <a:tc>
                  <a:txBody>
                    <a:bodyPr/>
                    <a:lstStyle/>
                    <a:p>
                      <a:pPr algn="ctr" fontAlgn="b"/>
                      <a:r>
                        <a:rPr lang="en-US" sz="1000" b="0" i="0" u="none" strike="noStrike" dirty="0">
                          <a:effectLst/>
                          <a:latin typeface="Arial" panose="020B0604020202020204" pitchFamily="34" charset="0"/>
                        </a:rPr>
                        <a:t>per Unit</a:t>
                      </a:r>
                    </a:p>
                  </a:txBody>
                  <a:tcPr marL="9525" marR="9525" marT="9525" marB="0">
                    <a:solidFill>
                      <a:schemeClr val="accent1">
                        <a:lumMod val="20000"/>
                        <a:lumOff val="80000"/>
                      </a:schemeClr>
                    </a:solidFill>
                  </a:tcPr>
                </a:tc>
                <a:extLst>
                  <a:ext uri="{0D108BD9-81ED-4DB2-BD59-A6C34878D82A}">
                    <a16:rowId xmlns:a16="http://schemas.microsoft.com/office/drawing/2014/main" val="2726682583"/>
                  </a:ext>
                </a:extLst>
              </a:tr>
              <a:tr h="9132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File Level </a:t>
                      </a:r>
                      <a:r>
                        <a:rPr lang="en-US" sz="1000" b="0" i="0" u="none" strike="noStrike" kern="1200" dirty="0" smtClean="0">
                          <a:solidFill>
                            <a:schemeClr val="dk1"/>
                          </a:solidFill>
                          <a:effectLst/>
                          <a:latin typeface="Arial" panose="020B0604020202020204" pitchFamily="34" charset="0"/>
                          <a:ea typeface="+mn-ea"/>
                          <a:cs typeface="+mn-cs"/>
                        </a:rPr>
                        <a:t>Encryption -</a:t>
                      </a:r>
                      <a:r>
                        <a:rPr lang="en-US" sz="1000" b="1" i="0" u="none" strike="noStrike" kern="1200" dirty="0" smtClean="0">
                          <a:solidFill>
                            <a:srgbClr val="00B050"/>
                          </a:solidFill>
                          <a:effectLst/>
                          <a:latin typeface="Arial" panose="020B0604020202020204" pitchFamily="34" charset="0"/>
                          <a:ea typeface="+mn-ea"/>
                          <a:cs typeface="+mn-cs"/>
                        </a:rPr>
                        <a:t>N</a:t>
                      </a:r>
                      <a:r>
                        <a:rPr lang="en-US" sz="1000" b="0" i="0" u="none" strike="noStrike" kern="1200" dirty="0" smtClean="0">
                          <a:solidFill>
                            <a:schemeClr val="dk1"/>
                          </a:solidFill>
                          <a:effectLst/>
                          <a:latin typeface="Arial" panose="020B0604020202020204" pitchFamily="34" charset="0"/>
                          <a:ea typeface="+mn-ea"/>
                          <a:cs typeface="+mn-cs"/>
                        </a:rPr>
                        <a:t>, </a:t>
                      </a:r>
                      <a:r>
                        <a:rPr lang="en-US" sz="1000" b="1" i="0" u="none" strike="noStrike" kern="1200" dirty="0" smtClean="0">
                          <a:solidFill>
                            <a:srgbClr val="F58025"/>
                          </a:solidFill>
                          <a:effectLst/>
                          <a:latin typeface="Arial" panose="020B0604020202020204" pitchFamily="34" charset="0"/>
                          <a:ea typeface="+mn-ea"/>
                          <a:cs typeface="+mn-cs"/>
                        </a:rPr>
                        <a:t>O</a:t>
                      </a:r>
                      <a:endParaRPr lang="en-US" sz="1000" b="1" i="0" u="none" strike="noStrike" kern="1200" dirty="0">
                        <a:solidFill>
                          <a:srgbClr val="F58025"/>
                        </a:solidFill>
                        <a:effectLst/>
                        <a:latin typeface="Arial" panose="020B0604020202020204" pitchFamily="34" charset="0"/>
                        <a:ea typeface="+mn-ea"/>
                        <a:cs typeface="+mn-cs"/>
                      </a:endParaRP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Users receiving File Encryption Services</a:t>
                      </a:r>
                    </a:p>
                  </a:txBody>
                  <a:tcPr marL="9525" marR="9525" marT="9525" marB="0">
                    <a:solidFill>
                      <a:schemeClr val="accent1">
                        <a:lumMod val="20000"/>
                        <a:lumOff val="80000"/>
                      </a:schemeClr>
                    </a:solidFill>
                  </a:tcPr>
                </a:tc>
                <a:tc>
                  <a:txBody>
                    <a:bodyPr/>
                    <a:lstStyle/>
                    <a:p>
                      <a:pPr algn="ctr" fontAlgn="b"/>
                      <a:r>
                        <a:rPr lang="en-US" sz="1000" b="0" i="0" u="none" strike="noStrike">
                          <a:effectLst/>
                          <a:latin typeface="Arial" panose="020B0604020202020204" pitchFamily="34" charset="0"/>
                        </a:rPr>
                        <a:t>per User</a:t>
                      </a:r>
                    </a:p>
                  </a:txBody>
                  <a:tcPr marL="9525" marR="9525" marT="9525" marB="0">
                    <a:solidFill>
                      <a:schemeClr val="accent1">
                        <a:lumMod val="20000"/>
                        <a:lumOff val="80000"/>
                      </a:schemeClr>
                    </a:solidFill>
                  </a:tcPr>
                </a:tc>
                <a:extLst>
                  <a:ext uri="{0D108BD9-81ED-4DB2-BD59-A6C34878D82A}">
                    <a16:rowId xmlns:a16="http://schemas.microsoft.com/office/drawing/2014/main" val="3562377513"/>
                  </a:ext>
                </a:extLst>
              </a:tr>
              <a:tr h="0">
                <a:tc>
                  <a:txBody>
                    <a:bodyPr/>
                    <a:lstStyle/>
                    <a:p>
                      <a:pPr algn="l" fontAlgn="b"/>
                      <a:r>
                        <a:rPr lang="en-US" sz="1000" b="0" i="0" u="none" strike="noStrike" dirty="0" smtClean="0">
                          <a:effectLst/>
                          <a:latin typeface="Arial" panose="020B0604020202020204" pitchFamily="34" charset="0"/>
                        </a:rPr>
                        <a:t>e-Discovery -</a:t>
                      </a:r>
                      <a:r>
                        <a:rPr lang="en-US" sz="1000" b="1" i="0" u="none" strike="noStrike" dirty="0" smtClean="0">
                          <a:solidFill>
                            <a:srgbClr val="00B050"/>
                          </a:solidFill>
                          <a:effectLst/>
                          <a:latin typeface="Arial" panose="020B0604020202020204" pitchFamily="34" charset="0"/>
                        </a:rPr>
                        <a:t>N</a:t>
                      </a:r>
                      <a:r>
                        <a:rPr lang="en-US" sz="1000" b="0" i="0" u="none" strike="noStrike" dirty="0" smtClean="0">
                          <a:effectLst/>
                          <a:latin typeface="Arial" panose="020B0604020202020204" pitchFamily="34" charset="0"/>
                        </a:rPr>
                        <a:t>, </a:t>
                      </a:r>
                      <a:r>
                        <a:rPr lang="en-US" sz="1000" b="1" i="0" u="none" strike="noStrike" dirty="0" smtClean="0">
                          <a:solidFill>
                            <a:srgbClr val="F58025"/>
                          </a:solidFill>
                          <a:effectLst/>
                          <a:latin typeface="Arial" panose="020B0604020202020204" pitchFamily="34" charset="0"/>
                        </a:rPr>
                        <a:t>O</a:t>
                      </a:r>
                      <a:endParaRPr lang="en-US" sz="1000" b="1" i="0" u="none" strike="noStrike" dirty="0">
                        <a:solidFill>
                          <a:srgbClr val="F58025"/>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Devices receiving e-Discovery Services</a:t>
                      </a:r>
                    </a:p>
                  </a:txBody>
                  <a:tcPr marL="9525" marR="9525" marT="9525" marB="0">
                    <a:solidFill>
                      <a:schemeClr val="accent1">
                        <a:lumMod val="20000"/>
                        <a:lumOff val="80000"/>
                      </a:schemeClr>
                    </a:solidFill>
                  </a:tcPr>
                </a:tc>
                <a:tc>
                  <a:txBody>
                    <a:bodyPr/>
                    <a:lstStyle/>
                    <a:p>
                      <a:pPr algn="ctr" fontAlgn="b"/>
                      <a:r>
                        <a:rPr lang="en-US" sz="1000" b="0" i="0" u="none" strike="noStrike">
                          <a:effectLst/>
                          <a:latin typeface="Arial" panose="020B0604020202020204" pitchFamily="34" charset="0"/>
                        </a:rPr>
                        <a:t>per Device</a:t>
                      </a:r>
                    </a:p>
                  </a:txBody>
                  <a:tcPr marL="9525" marR="9525" marT="9525" marB="0">
                    <a:solidFill>
                      <a:schemeClr val="accent1">
                        <a:lumMod val="20000"/>
                        <a:lumOff val="80000"/>
                      </a:schemeClr>
                    </a:solidFill>
                  </a:tcPr>
                </a:tc>
                <a:extLst>
                  <a:ext uri="{0D108BD9-81ED-4DB2-BD59-A6C34878D82A}">
                    <a16:rowId xmlns:a16="http://schemas.microsoft.com/office/drawing/2014/main" val="1340007295"/>
                  </a:ext>
                </a:extLst>
              </a:tr>
              <a:tr h="1809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Tokenization </a:t>
                      </a:r>
                      <a:r>
                        <a:rPr lang="en-US" sz="1000" b="0" i="0" u="none" strike="noStrike" dirty="0" smtClean="0">
                          <a:effectLst/>
                          <a:latin typeface="Arial" panose="020B0604020202020204" pitchFamily="34" charset="0"/>
                        </a:rPr>
                        <a:t>License  -</a:t>
                      </a:r>
                      <a:r>
                        <a:rPr kumimoji="0" lang="en-US" sz="10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N</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en-US" sz="1000" b="1" i="0" u="none" strike="noStrike" kern="1200" cap="none" spc="0" normalizeH="0" baseline="0" noProof="0" dirty="0" smtClean="0">
                          <a:ln>
                            <a:noFill/>
                          </a:ln>
                          <a:solidFill>
                            <a:srgbClr val="F58025"/>
                          </a:solidFill>
                          <a:effectLst/>
                          <a:uLnTx/>
                          <a:uFillTx/>
                          <a:latin typeface="Arial" panose="020B0604020202020204" pitchFamily="34" charset="0"/>
                          <a:ea typeface="+mn-ea"/>
                          <a:cs typeface="+mn-cs"/>
                        </a:rPr>
                        <a:t>O</a:t>
                      </a: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Annual license subscriptions utilized for Tokenization</a:t>
                      </a:r>
                    </a:p>
                  </a:txBody>
                  <a:tcPr marL="9525" marR="9525" marT="9525" marB="0">
                    <a:solidFill>
                      <a:schemeClr val="accent1">
                        <a:lumMod val="20000"/>
                        <a:lumOff val="80000"/>
                      </a:schemeClr>
                    </a:solidFill>
                  </a:tcPr>
                </a:tc>
                <a:tc>
                  <a:txBody>
                    <a:bodyPr/>
                    <a:lstStyle/>
                    <a:p>
                      <a:pPr algn="ctr" fontAlgn="b"/>
                      <a:r>
                        <a:rPr lang="en-US" sz="1000" b="0" i="0" u="none" strike="noStrike" dirty="0">
                          <a:effectLst/>
                          <a:latin typeface="Arial" panose="020B0604020202020204" pitchFamily="34" charset="0"/>
                        </a:rPr>
                        <a:t>per Annual License</a:t>
                      </a:r>
                    </a:p>
                  </a:txBody>
                  <a:tcPr marL="9525" marR="9525" marT="9525" marB="0">
                    <a:solidFill>
                      <a:schemeClr val="accent1">
                        <a:lumMod val="20000"/>
                        <a:lumOff val="80000"/>
                      </a:schemeClr>
                    </a:solidFill>
                  </a:tcPr>
                </a:tc>
                <a:extLst>
                  <a:ext uri="{0D108BD9-81ED-4DB2-BD59-A6C34878D82A}">
                    <a16:rowId xmlns:a16="http://schemas.microsoft.com/office/drawing/2014/main" val="196566978"/>
                  </a:ext>
                </a:extLst>
              </a:tr>
              <a:tr h="1606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Managed Encryption </a:t>
                      </a:r>
                      <a:r>
                        <a:rPr lang="en-US" sz="1000" b="0" i="0" u="none" strike="noStrike" kern="1200" dirty="0" smtClean="0">
                          <a:solidFill>
                            <a:schemeClr val="dk1"/>
                          </a:solidFill>
                          <a:effectLst/>
                          <a:latin typeface="Arial" panose="020B0604020202020204" pitchFamily="34" charset="0"/>
                          <a:ea typeface="+mn-ea"/>
                          <a:cs typeface="+mn-cs"/>
                        </a:rPr>
                        <a:t>Platform –</a:t>
                      </a:r>
                      <a:r>
                        <a:rPr lang="en-US" sz="1000" b="1" i="0" u="none" strike="noStrike" dirty="0" smtClean="0">
                          <a:solidFill>
                            <a:srgbClr val="00B050"/>
                          </a:solidFill>
                          <a:effectLst/>
                          <a:latin typeface="Arial" panose="020B0604020202020204" pitchFamily="34" charset="0"/>
                        </a:rPr>
                        <a:t>N, </a:t>
                      </a:r>
                      <a:r>
                        <a:rPr lang="en-US" sz="1000" b="1" i="0" u="none" strike="noStrike" dirty="0" smtClean="0">
                          <a:solidFill>
                            <a:srgbClr val="055BA8"/>
                          </a:solidFill>
                          <a:effectLst/>
                          <a:latin typeface="Arial" panose="020B0604020202020204" pitchFamily="34" charset="0"/>
                        </a:rPr>
                        <a:t>D</a:t>
                      </a: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Up to 1,000,000 maximum keys and/or 1,000 concurrent connections</a:t>
                      </a:r>
                    </a:p>
                  </a:txBody>
                  <a:tcPr marL="9525" marR="9525" marT="9525" marB="0">
                    <a:solidFill>
                      <a:schemeClr val="accent1">
                        <a:lumMod val="20000"/>
                        <a:lumOff val="80000"/>
                      </a:schemeClr>
                    </a:solidFill>
                  </a:tcPr>
                </a:tc>
                <a:tc>
                  <a:txBody>
                    <a:bodyPr/>
                    <a:lstStyle/>
                    <a:p>
                      <a:pPr algn="ctr" fontAlgn="b"/>
                      <a:r>
                        <a:rPr lang="en-US" sz="1000" b="0" i="0" u="none" strike="noStrike">
                          <a:effectLst/>
                          <a:latin typeface="Arial" panose="020B0604020202020204" pitchFamily="34" charset="0"/>
                        </a:rPr>
                        <a:t>Fixed Fee</a:t>
                      </a:r>
                    </a:p>
                  </a:txBody>
                  <a:tcPr marL="9525" marR="9525" marT="9525" marB="0">
                    <a:solidFill>
                      <a:schemeClr val="accent1">
                        <a:lumMod val="20000"/>
                        <a:lumOff val="80000"/>
                      </a:schemeClr>
                    </a:solidFill>
                  </a:tcPr>
                </a:tc>
                <a:extLst>
                  <a:ext uri="{0D108BD9-81ED-4DB2-BD59-A6C34878D82A}">
                    <a16:rowId xmlns:a16="http://schemas.microsoft.com/office/drawing/2014/main" val="697493424"/>
                  </a:ext>
                </a:extLst>
              </a:tr>
              <a:tr h="8739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Encryption License </a:t>
                      </a:r>
                      <a:r>
                        <a:rPr lang="en-US" sz="1000" b="0" i="0" u="none" strike="noStrike" kern="1200" dirty="0" smtClean="0">
                          <a:solidFill>
                            <a:schemeClr val="dk1"/>
                          </a:solidFill>
                          <a:effectLst/>
                          <a:latin typeface="Arial" panose="020B0604020202020204" pitchFamily="34" charset="0"/>
                          <a:ea typeface="+mn-ea"/>
                          <a:cs typeface="+mn-cs"/>
                        </a:rPr>
                        <a:t>-</a:t>
                      </a:r>
                      <a:r>
                        <a:rPr kumimoji="0" lang="en-US" sz="10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N</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en-US" sz="1000" b="1" i="0" u="none" strike="noStrike" kern="1200" cap="none" spc="0" normalizeH="0" baseline="0" noProof="0" dirty="0" smtClean="0">
                          <a:ln>
                            <a:noFill/>
                          </a:ln>
                          <a:solidFill>
                            <a:srgbClr val="F58025"/>
                          </a:solidFill>
                          <a:effectLst/>
                          <a:uLnTx/>
                          <a:uFillTx/>
                          <a:latin typeface="Arial" panose="020B0604020202020204" pitchFamily="34" charset="0"/>
                          <a:ea typeface="+mn-ea"/>
                          <a:cs typeface="+mn-cs"/>
                        </a:rPr>
                        <a:t>O, </a:t>
                      </a:r>
                      <a:r>
                        <a:rPr kumimoji="0" lang="en-US" sz="1000" b="1" i="0" u="none" strike="noStrike" kern="1200" cap="none" spc="0" normalizeH="0" baseline="0" noProof="0" dirty="0" smtClean="0">
                          <a:ln>
                            <a:noFill/>
                          </a:ln>
                          <a:solidFill>
                            <a:srgbClr val="055BA8"/>
                          </a:solidFill>
                          <a:effectLst/>
                          <a:uLnTx/>
                          <a:uFillTx/>
                          <a:latin typeface="Arial" panose="020B0604020202020204" pitchFamily="34" charset="0"/>
                          <a:ea typeface="+mn-ea"/>
                          <a:cs typeface="+mn-cs"/>
                        </a:rPr>
                        <a:t>D</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00" b="0" i="0" u="none" strike="noStrike" kern="1200" dirty="0">
                        <a:solidFill>
                          <a:schemeClr val="dk1"/>
                        </a:solidFill>
                        <a:effectLst/>
                        <a:latin typeface="Arial" panose="020B0604020202020204" pitchFamily="34" charset="0"/>
                        <a:ea typeface="+mn-ea"/>
                        <a:cs typeface="+mn-cs"/>
                      </a:endParaRP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Annual license subscriptions utilized for Encryption services as part of the Managed Encryption Platform Service, including: File protection, application layer encryption, database native, KMIP connector, VM encryption, database encryption</a:t>
                      </a:r>
                    </a:p>
                  </a:txBody>
                  <a:tcPr marL="9525" marR="9525" marT="9525" marB="0">
                    <a:solidFill>
                      <a:schemeClr val="accent1">
                        <a:lumMod val="20000"/>
                        <a:lumOff val="80000"/>
                      </a:schemeClr>
                    </a:solidFill>
                  </a:tcPr>
                </a:tc>
                <a:tc>
                  <a:txBody>
                    <a:bodyPr/>
                    <a:lstStyle/>
                    <a:p>
                      <a:pPr algn="ctr" fontAlgn="b"/>
                      <a:r>
                        <a:rPr lang="en-US" sz="1000" b="0" i="0" u="none" strike="noStrike" dirty="0">
                          <a:effectLst/>
                          <a:latin typeface="Arial" panose="020B0604020202020204" pitchFamily="34" charset="0"/>
                        </a:rPr>
                        <a:t>per Annual License</a:t>
                      </a:r>
                    </a:p>
                  </a:txBody>
                  <a:tcPr marL="9525" marR="9525" marT="9525" marB="0">
                    <a:solidFill>
                      <a:schemeClr val="accent1">
                        <a:lumMod val="20000"/>
                        <a:lumOff val="80000"/>
                      </a:schemeClr>
                    </a:solidFill>
                  </a:tcPr>
                </a:tc>
                <a:extLst>
                  <a:ext uri="{0D108BD9-81ED-4DB2-BD59-A6C34878D82A}">
                    <a16:rowId xmlns:a16="http://schemas.microsoft.com/office/drawing/2014/main" val="207717622"/>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Source Code </a:t>
                      </a:r>
                      <a:r>
                        <a:rPr lang="en-US" sz="1000" b="0" i="0" u="none" strike="noStrike" dirty="0" smtClean="0">
                          <a:effectLst/>
                          <a:latin typeface="Arial" panose="020B0604020202020204" pitchFamily="34" charset="0"/>
                        </a:rPr>
                        <a:t>Scanning -</a:t>
                      </a:r>
                      <a:r>
                        <a:rPr kumimoji="0" lang="en-US" sz="10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N</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en-US" sz="1000" b="1" i="0" u="none" strike="noStrike" kern="1200" cap="none" spc="0" normalizeH="0" baseline="0" noProof="0" dirty="0" smtClean="0">
                          <a:ln>
                            <a:noFill/>
                          </a:ln>
                          <a:solidFill>
                            <a:srgbClr val="F58025"/>
                          </a:solidFill>
                          <a:effectLst/>
                          <a:uLnTx/>
                          <a:uFillTx/>
                          <a:latin typeface="Arial" panose="020B0604020202020204" pitchFamily="34" charset="0"/>
                          <a:ea typeface="+mn-ea"/>
                          <a:cs typeface="+mn-cs"/>
                        </a:rPr>
                        <a:t>O</a:t>
                      </a:r>
                    </a:p>
                    <a:p>
                      <a:pPr algn="l" fontAlgn="b"/>
                      <a:endParaRPr lang="en-US" sz="1000" b="0" i="0" u="none" strike="noStrike" dirty="0">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Annual subscriptions utilized for Source Code Scanning, including 7 types of licenses</a:t>
                      </a:r>
                    </a:p>
                  </a:txBody>
                  <a:tcPr marL="9525" marR="9525" marT="9525" marB="0">
                    <a:solidFill>
                      <a:schemeClr val="accent1">
                        <a:lumMod val="20000"/>
                        <a:lumOff val="80000"/>
                      </a:schemeClr>
                    </a:solidFill>
                  </a:tcPr>
                </a:tc>
                <a:tc>
                  <a:txBody>
                    <a:bodyPr/>
                    <a:lstStyle/>
                    <a:p>
                      <a:pPr algn="ctr" fontAlgn="b"/>
                      <a:r>
                        <a:rPr lang="en-US" sz="1000" b="0" i="0" u="none" strike="noStrike" dirty="0">
                          <a:effectLst/>
                          <a:latin typeface="Arial" panose="020B0604020202020204" pitchFamily="34" charset="0"/>
                        </a:rPr>
                        <a:t>per Annual License</a:t>
                      </a:r>
                    </a:p>
                  </a:txBody>
                  <a:tcPr marL="9525" marR="9525" marT="9525" marB="0">
                    <a:solidFill>
                      <a:schemeClr val="accent1">
                        <a:lumMod val="20000"/>
                        <a:lumOff val="80000"/>
                      </a:schemeClr>
                    </a:solidFill>
                  </a:tcPr>
                </a:tc>
                <a:extLst>
                  <a:ext uri="{0D108BD9-81ED-4DB2-BD59-A6C34878D82A}">
                    <a16:rowId xmlns:a16="http://schemas.microsoft.com/office/drawing/2014/main" val="2725186682"/>
                  </a:ext>
                </a:extLst>
              </a:tr>
            </a:tbl>
          </a:graphicData>
        </a:graphic>
      </p:graphicFrame>
      <p:sp>
        <p:nvSpPr>
          <p:cNvPr id="3" name="Rectangle 2"/>
          <p:cNvSpPr/>
          <p:nvPr/>
        </p:nvSpPr>
        <p:spPr>
          <a:xfrm>
            <a:off x="2438400" y="2133600"/>
            <a:ext cx="3630161" cy="369332"/>
          </a:xfrm>
          <a:prstGeom prst="rect">
            <a:avLst/>
          </a:prstGeom>
        </p:spPr>
        <p:txBody>
          <a:bodyPr wrap="none">
            <a:spAutoFit/>
          </a:bodyPr>
          <a:lstStyle/>
          <a:p>
            <a:r>
              <a:rPr lang="en-US" altLang="en-US" dirty="0">
                <a:solidFill>
                  <a:srgbClr val="00B050"/>
                </a:solidFill>
              </a:rPr>
              <a:t>N-New</a:t>
            </a:r>
            <a:r>
              <a:rPr lang="en-US" altLang="en-US" dirty="0">
                <a:solidFill>
                  <a:prstClr val="black"/>
                </a:solidFill>
              </a:rPr>
              <a:t>     </a:t>
            </a:r>
            <a:r>
              <a:rPr lang="en-US" altLang="en-US" dirty="0">
                <a:solidFill>
                  <a:srgbClr val="F58025"/>
                </a:solidFill>
              </a:rPr>
              <a:t>O-Optional</a:t>
            </a:r>
            <a:r>
              <a:rPr lang="en-US" altLang="en-US" dirty="0">
                <a:solidFill>
                  <a:srgbClr val="F79646">
                    <a:lumMod val="75000"/>
                  </a:srgbClr>
                </a:solidFill>
              </a:rPr>
              <a:t> </a:t>
            </a:r>
            <a:r>
              <a:rPr lang="en-US" altLang="en-US" dirty="0">
                <a:solidFill>
                  <a:prstClr val="black"/>
                </a:solidFill>
              </a:rPr>
              <a:t>  </a:t>
            </a:r>
            <a:r>
              <a:rPr lang="en-US" altLang="en-US" dirty="0">
                <a:solidFill>
                  <a:srgbClr val="0070C0"/>
                </a:solidFill>
              </a:rPr>
              <a:t>D-Different</a:t>
            </a:r>
            <a:endParaRPr lang="en-US" dirty="0">
              <a:solidFill>
                <a:srgbClr val="333399"/>
              </a:solidFill>
            </a:endParaRPr>
          </a:p>
        </p:txBody>
      </p:sp>
    </p:spTree>
    <p:extLst>
      <p:ext uri="{BB962C8B-B14F-4D97-AF65-F5344CB8AC3E}">
        <p14:creationId xmlns:p14="http://schemas.microsoft.com/office/powerpoint/2010/main" val="29321169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457200" y="1143000"/>
            <a:ext cx="7696200" cy="531812"/>
          </a:xfrm>
        </p:spPr>
        <p:txBody>
          <a:bodyPr>
            <a:noAutofit/>
          </a:bodyPr>
          <a:lstStyle/>
          <a:p>
            <a:r>
              <a:rPr lang="en-US" altLang="en-US" sz="2200" dirty="0"/>
              <a:t>Resource Unit </a:t>
            </a:r>
            <a:r>
              <a:rPr lang="en-US" altLang="en-US" sz="2200" dirty="0" smtClean="0"/>
              <a:t>Family- </a:t>
            </a:r>
            <a:r>
              <a:rPr lang="en-US" altLang="en-US" sz="2200" dirty="0"/>
              <a:t/>
            </a:r>
            <a:br>
              <a:rPr lang="en-US" altLang="en-US" sz="2200" dirty="0"/>
            </a:br>
            <a:r>
              <a:rPr lang="en-US" altLang="en-US" sz="2200" dirty="0"/>
              <a:t>Network and Platform </a:t>
            </a:r>
            <a:r>
              <a:rPr lang="en-US" altLang="en-US" sz="2200" dirty="0" smtClean="0"/>
              <a:t>Protection-4</a:t>
            </a:r>
            <a:endParaRPr lang="en-US" altLang="en-US" sz="2200" dirty="0"/>
          </a:p>
        </p:txBody>
      </p:sp>
      <p:graphicFrame>
        <p:nvGraphicFramePr>
          <p:cNvPr id="2" name="Table 1"/>
          <p:cNvGraphicFramePr>
            <a:graphicFrameLocks noGrp="1"/>
          </p:cNvGraphicFramePr>
          <p:nvPr>
            <p:extLst>
              <p:ext uri="{D42A27DB-BD31-4B8C-83A1-F6EECF244321}">
                <p14:modId xmlns:p14="http://schemas.microsoft.com/office/powerpoint/2010/main" val="1944464379"/>
              </p:ext>
            </p:extLst>
          </p:nvPr>
        </p:nvGraphicFramePr>
        <p:xfrm>
          <a:off x="381000" y="2819400"/>
          <a:ext cx="8534400" cy="2426335"/>
        </p:xfrm>
        <a:graphic>
          <a:graphicData uri="http://schemas.openxmlformats.org/drawingml/2006/table">
            <a:tbl>
              <a:tblPr>
                <a:tableStyleId>{3C2FFA5D-87B4-456A-9821-1D502468CF0F}</a:tableStyleId>
              </a:tblPr>
              <a:tblGrid>
                <a:gridCol w="25146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165100">
                <a:tc>
                  <a:txBody>
                    <a:bodyPr/>
                    <a:lstStyle/>
                    <a:p>
                      <a:pPr algn="ctr" fontAlgn="b"/>
                      <a:r>
                        <a:rPr lang="en-US" sz="1400" b="1" i="0" u="none" strike="noStrike" dirty="0">
                          <a:solidFill>
                            <a:schemeClr val="bg1"/>
                          </a:solidFill>
                          <a:effectLst/>
                          <a:latin typeface="+mn-lt"/>
                        </a:rPr>
                        <a:t>MSS RUs</a:t>
                      </a:r>
                    </a:p>
                  </a:txBody>
                  <a:tcPr marL="9144" marR="12700" marT="12700" marB="0" anchor="ctr">
                    <a:solidFill>
                      <a:schemeClr val="accent1"/>
                    </a:solidFill>
                  </a:tcPr>
                </a:tc>
                <a:tc>
                  <a:txBody>
                    <a:bodyPr/>
                    <a:lstStyle/>
                    <a:p>
                      <a:pPr algn="ctr" fontAlgn="b"/>
                      <a:r>
                        <a:rPr lang="en-US" sz="1400" b="1" i="0" u="none" strike="noStrike" dirty="0">
                          <a:solidFill>
                            <a:schemeClr val="bg1"/>
                          </a:solidFill>
                          <a:effectLst/>
                          <a:latin typeface="+mn-lt"/>
                        </a:rPr>
                        <a:t>Definition</a:t>
                      </a:r>
                    </a:p>
                  </a:txBody>
                  <a:tcPr marL="9144" marR="12700" marT="12700" marB="0" anchor="ctr">
                    <a:solidFill>
                      <a:schemeClr val="accent1"/>
                    </a:solidFill>
                  </a:tcPr>
                </a:tc>
                <a:tc>
                  <a:txBody>
                    <a:bodyPr/>
                    <a:lstStyle/>
                    <a:p>
                      <a:pPr algn="ctr" fontAlgn="b"/>
                      <a:r>
                        <a:rPr lang="en-US" sz="1400" b="1" i="0" u="none" strike="noStrike" dirty="0">
                          <a:solidFill>
                            <a:schemeClr val="bg1"/>
                          </a:solidFill>
                          <a:effectLst/>
                          <a:latin typeface="+mn-lt"/>
                        </a:rPr>
                        <a:t>Units</a:t>
                      </a:r>
                    </a:p>
                  </a:txBody>
                  <a:tcPr marL="9144" marR="12700" marT="12700" marB="0" anchor="ctr">
                    <a:solidFill>
                      <a:schemeClr val="accent1"/>
                    </a:solidFill>
                  </a:tcPr>
                </a:tc>
                <a:extLst>
                  <a:ext uri="{0D108BD9-81ED-4DB2-BD59-A6C34878D82A}">
                    <a16:rowId xmlns:a16="http://schemas.microsoft.com/office/drawing/2014/main" val="10000"/>
                  </a:ext>
                </a:extLst>
              </a:tr>
              <a:tr h="152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effectLst/>
                          <a:latin typeface="Arial" panose="020B0604020202020204" pitchFamily="34" charset="0"/>
                        </a:rPr>
                        <a:t>Certification </a:t>
                      </a:r>
                      <a:r>
                        <a:rPr lang="en-US" sz="1000" b="0" i="0" u="none" strike="noStrike" dirty="0">
                          <a:effectLst/>
                          <a:latin typeface="Arial" panose="020B0604020202020204" pitchFamily="34" charset="0"/>
                        </a:rPr>
                        <a:t>Management </a:t>
                      </a:r>
                      <a:r>
                        <a:rPr lang="en-US" sz="1000" b="0" i="0" u="none" strike="noStrike" dirty="0" smtClean="0">
                          <a:effectLst/>
                          <a:latin typeface="Arial" panose="020B0604020202020204" pitchFamily="34" charset="0"/>
                        </a:rPr>
                        <a:t>Solution -</a:t>
                      </a:r>
                      <a:r>
                        <a:rPr kumimoji="0" lang="en-US" sz="10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N</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en-US" sz="1000" b="1" i="0" u="none" strike="noStrike" kern="1200" cap="none" spc="0" normalizeH="0" baseline="0" noProof="0" dirty="0" smtClean="0">
                          <a:ln>
                            <a:noFill/>
                          </a:ln>
                          <a:solidFill>
                            <a:srgbClr val="F58025"/>
                          </a:solidFill>
                          <a:effectLst/>
                          <a:uLnTx/>
                          <a:uFillTx/>
                          <a:latin typeface="Arial" panose="020B0604020202020204" pitchFamily="34" charset="0"/>
                          <a:ea typeface="+mn-ea"/>
                          <a:cs typeface="+mn-cs"/>
                        </a:rPr>
                        <a:t>O</a:t>
                      </a:r>
                    </a:p>
                    <a:p>
                      <a:pPr algn="l" fontAlgn="b"/>
                      <a:endParaRPr lang="en-US" sz="1000" b="0" i="0" u="none" strike="noStrike" dirty="0">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Aggregate number of server or end user devices receiving Certificate / Key Management services</a:t>
                      </a:r>
                    </a:p>
                  </a:txBody>
                  <a:tcPr marL="9525" marR="9525" marT="9525" marB="0">
                    <a:solidFill>
                      <a:schemeClr val="accent1">
                        <a:lumMod val="20000"/>
                        <a:lumOff val="80000"/>
                      </a:schemeClr>
                    </a:solidFill>
                  </a:tcPr>
                </a:tc>
                <a:tc>
                  <a:txBody>
                    <a:bodyPr/>
                    <a:lstStyle/>
                    <a:p>
                      <a:pPr algn="ctr" fontAlgn="b"/>
                      <a:r>
                        <a:rPr lang="en-US" sz="1000" b="0" i="0" u="none" strike="noStrike">
                          <a:effectLst/>
                          <a:latin typeface="Arial" panose="020B0604020202020204" pitchFamily="34" charset="0"/>
                        </a:rPr>
                        <a:t>per Server Device</a:t>
                      </a:r>
                    </a:p>
                  </a:txBody>
                  <a:tcPr marL="9525" marR="9525" marT="9525" marB="0">
                    <a:solidFill>
                      <a:schemeClr val="accent1">
                        <a:lumMod val="20000"/>
                        <a:lumOff val="80000"/>
                      </a:schemeClr>
                    </a:solidFill>
                  </a:tcPr>
                </a:tc>
                <a:extLst>
                  <a:ext uri="{0D108BD9-81ED-4DB2-BD59-A6C34878D82A}">
                    <a16:rowId xmlns:a16="http://schemas.microsoft.com/office/drawing/2014/main" val="3140566497"/>
                  </a:ext>
                </a:extLst>
              </a:tr>
              <a:tr h="571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Managed Virtual </a:t>
                      </a:r>
                      <a:r>
                        <a:rPr lang="en-US" sz="1000" b="0" i="0" u="none" strike="noStrike" dirty="0" smtClean="0">
                          <a:effectLst/>
                          <a:latin typeface="Arial" panose="020B0604020202020204" pitchFamily="34" charset="0"/>
                        </a:rPr>
                        <a:t>Firewall -</a:t>
                      </a:r>
                      <a:r>
                        <a:rPr lang="en-US" sz="1000" b="1" i="0" u="none" strike="noStrike" dirty="0" smtClean="0">
                          <a:solidFill>
                            <a:srgbClr val="00B050"/>
                          </a:solidFill>
                          <a:effectLst/>
                          <a:latin typeface="Arial" panose="020B0604020202020204" pitchFamily="34" charset="0"/>
                        </a:rPr>
                        <a:t>N</a:t>
                      </a:r>
                      <a:r>
                        <a:rPr lang="en-US" sz="1000" b="0" i="0" u="none" strike="noStrike" dirty="0" smtClean="0">
                          <a:effectLst/>
                          <a:latin typeface="Arial" panose="020B0604020202020204" pitchFamily="34" charset="0"/>
                        </a:rPr>
                        <a:t>, </a:t>
                      </a:r>
                      <a:r>
                        <a:rPr lang="en-US" sz="1000" b="1" i="0" u="none" strike="noStrike" dirty="0" smtClean="0">
                          <a:solidFill>
                            <a:srgbClr val="F58025"/>
                          </a:solidFill>
                          <a:effectLst/>
                          <a:latin typeface="Arial" panose="020B0604020202020204" pitchFamily="34" charset="0"/>
                        </a:rPr>
                        <a:t>O</a:t>
                      </a:r>
                    </a:p>
                    <a:p>
                      <a:pPr algn="l" fontAlgn="b"/>
                      <a:endParaRPr lang="en-US" sz="1000" b="0" i="0" u="none" strike="noStrike" dirty="0">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b"/>
                      <a:r>
                        <a:rPr lang="en-US" sz="1000" b="0" i="0" u="none" strike="noStrike" dirty="0">
                          <a:effectLst/>
                          <a:latin typeface="Arial" panose="020B0604020202020204" pitchFamily="34" charset="0"/>
                        </a:rPr>
                        <a:t>Firewalls managed in the virtual environment (5 types)</a:t>
                      </a:r>
                    </a:p>
                  </a:txBody>
                  <a:tcPr marL="9525" marR="9525" marT="9525" marB="0">
                    <a:solidFill>
                      <a:schemeClr val="accent1">
                        <a:lumMod val="20000"/>
                        <a:lumOff val="80000"/>
                      </a:schemeClr>
                    </a:solidFill>
                  </a:tcPr>
                </a:tc>
                <a:tc>
                  <a:txBody>
                    <a:bodyPr/>
                    <a:lstStyle/>
                    <a:p>
                      <a:pPr algn="ctr" fontAlgn="b"/>
                      <a:r>
                        <a:rPr lang="en-US" sz="1000" b="0" i="0" u="none" strike="noStrike" dirty="0">
                          <a:effectLst/>
                          <a:latin typeface="Arial" panose="020B0604020202020204" pitchFamily="34" charset="0"/>
                        </a:rPr>
                        <a:t>per Unit</a:t>
                      </a:r>
                    </a:p>
                  </a:txBody>
                  <a:tcPr marL="9525" marR="9525" marT="9525" marB="0">
                    <a:solidFill>
                      <a:schemeClr val="accent1">
                        <a:lumMod val="20000"/>
                        <a:lumOff val="80000"/>
                      </a:schemeClr>
                    </a:solidFill>
                  </a:tcPr>
                </a:tc>
                <a:extLst>
                  <a:ext uri="{0D108BD9-81ED-4DB2-BD59-A6C34878D82A}">
                    <a16:rowId xmlns:a16="http://schemas.microsoft.com/office/drawing/2014/main" val="1203462824"/>
                  </a:ext>
                </a:extLst>
              </a:tr>
              <a:tr h="4762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effectLst/>
                          <a:latin typeface="Arial" panose="020B0604020202020204" pitchFamily="34" charset="0"/>
                        </a:rPr>
                        <a:t>Sandbox -</a:t>
                      </a:r>
                      <a:r>
                        <a:rPr lang="en-US" sz="1000" b="1" i="0" u="none" strike="noStrike" dirty="0" smtClean="0">
                          <a:solidFill>
                            <a:srgbClr val="00B050"/>
                          </a:solidFill>
                          <a:effectLst/>
                          <a:latin typeface="Arial" panose="020B0604020202020204" pitchFamily="34" charset="0"/>
                        </a:rPr>
                        <a:t>N</a:t>
                      </a:r>
                      <a:endParaRPr lang="en-US" sz="1000" b="1" i="0" u="none" strike="noStrike" dirty="0" smtClean="0">
                        <a:solidFill>
                          <a:srgbClr val="F58025"/>
                        </a:solidFill>
                        <a:effectLst/>
                        <a:latin typeface="Arial" panose="020B0604020202020204" pitchFamily="34" charset="0"/>
                      </a:endParaRPr>
                    </a:p>
                    <a:p>
                      <a:pPr algn="l" fontAlgn="b"/>
                      <a:endParaRPr lang="en-US" sz="1000" b="0" i="0" u="none" strike="noStrike" dirty="0">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Annual License Subscriptions utilized for enhanced security capabilities for the physical </a:t>
                      </a:r>
                      <a:r>
                        <a:rPr lang="en-US" sz="1000" b="0" i="0" u="none" strike="noStrike" kern="1200" dirty="0" smtClean="0">
                          <a:solidFill>
                            <a:schemeClr val="dk1"/>
                          </a:solidFill>
                          <a:effectLst/>
                          <a:latin typeface="Arial" panose="020B0604020202020204" pitchFamily="34" charset="0"/>
                          <a:ea typeface="+mn-ea"/>
                          <a:cs typeface="+mn-cs"/>
                        </a:rPr>
                        <a:t>10GB </a:t>
                      </a:r>
                      <a:r>
                        <a:rPr lang="en-US" sz="1000" b="0" i="0" u="none" strike="noStrike" kern="1200" dirty="0">
                          <a:solidFill>
                            <a:schemeClr val="dk1"/>
                          </a:solidFill>
                          <a:effectLst/>
                          <a:latin typeface="Arial" panose="020B0604020202020204" pitchFamily="34" charset="0"/>
                          <a:ea typeface="+mn-ea"/>
                          <a:cs typeface="+mn-cs"/>
                        </a:rPr>
                        <a:t>and 1GB firewalls</a:t>
                      </a:r>
                    </a:p>
                  </a:txBody>
                  <a:tcPr marL="9525" marR="9525" marT="9525" marB="0">
                    <a:solidFill>
                      <a:schemeClr val="accent1">
                        <a:lumMod val="20000"/>
                        <a:lumOff val="80000"/>
                      </a:schemeClr>
                    </a:solidFill>
                  </a:tcPr>
                </a:tc>
                <a:tc>
                  <a:txBody>
                    <a:bodyPr/>
                    <a:lstStyle/>
                    <a:p>
                      <a:pPr algn="ctr" fontAlgn="b"/>
                      <a:r>
                        <a:rPr lang="en-US" sz="1000" b="0" i="0" u="none" strike="noStrike" dirty="0">
                          <a:effectLst/>
                          <a:latin typeface="Arial" panose="020B0604020202020204" pitchFamily="34" charset="0"/>
                        </a:rPr>
                        <a:t>per Annual License</a:t>
                      </a:r>
                    </a:p>
                  </a:txBody>
                  <a:tcPr marL="9525" marR="9525" marT="9525" marB="0">
                    <a:solidFill>
                      <a:schemeClr val="accent1">
                        <a:lumMod val="20000"/>
                        <a:lumOff val="80000"/>
                      </a:schemeClr>
                    </a:solidFill>
                  </a:tcPr>
                </a:tc>
                <a:extLst>
                  <a:ext uri="{0D108BD9-81ED-4DB2-BD59-A6C34878D82A}">
                    <a16:rowId xmlns:a16="http://schemas.microsoft.com/office/drawing/2014/main" val="3067106549"/>
                  </a:ext>
                </a:extLst>
              </a:tr>
              <a:tr h="1651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Firewall Self-Service Platform </a:t>
                      </a:r>
                      <a:r>
                        <a:rPr lang="en-US" sz="1000" b="0" i="0" u="none" strike="noStrike" dirty="0" smtClean="0">
                          <a:effectLst/>
                          <a:latin typeface="Arial" panose="020B0604020202020204" pitchFamily="34" charset="0"/>
                        </a:rPr>
                        <a:t>-</a:t>
                      </a:r>
                      <a:r>
                        <a:rPr kumimoji="0" lang="en-US" sz="10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N</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en-US" sz="1000" b="1" i="0" u="none" strike="noStrike" kern="1200" cap="none" spc="0" normalizeH="0" baseline="0" noProof="0" dirty="0" smtClean="0">
                          <a:ln>
                            <a:noFill/>
                          </a:ln>
                          <a:solidFill>
                            <a:srgbClr val="F58025"/>
                          </a:solidFill>
                          <a:effectLst/>
                          <a:uLnTx/>
                          <a:uFillTx/>
                          <a:latin typeface="Arial" panose="020B0604020202020204" pitchFamily="34" charset="0"/>
                          <a:ea typeface="+mn-ea"/>
                          <a:cs typeface="+mn-cs"/>
                        </a:rPr>
                        <a:t>O</a:t>
                      </a:r>
                    </a:p>
                    <a:p>
                      <a:pPr algn="l" fontAlgn="b"/>
                      <a:endParaRPr lang="en-US" sz="1000" b="0" i="0" u="none" strike="noStrike" dirty="0">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b"/>
                      <a:r>
                        <a:rPr lang="en-US" sz="1000" b="0" i="0" u="none" strike="noStrike" kern="1200" dirty="0">
                          <a:solidFill>
                            <a:schemeClr val="dk1"/>
                          </a:solidFill>
                          <a:effectLst/>
                          <a:latin typeface="Arial" panose="020B0604020202020204" pitchFamily="34" charset="0"/>
                          <a:ea typeface="+mn-ea"/>
                          <a:cs typeface="+mn-cs"/>
                        </a:rPr>
                        <a:t>Additional firewall capabilities for user reporting, change management automation, application performance metrics</a:t>
                      </a:r>
                      <a:endParaRPr lang="en-US" sz="1000" b="0" i="0" u="none" strike="noStrike" dirty="0">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ctr" fontAlgn="b"/>
                      <a:r>
                        <a:rPr lang="en-US" sz="1000" b="0" i="0" u="none" strike="noStrike">
                          <a:effectLst/>
                          <a:latin typeface="Arial" panose="020B0604020202020204" pitchFamily="34" charset="0"/>
                        </a:rPr>
                        <a:t>Fixed Fee</a:t>
                      </a:r>
                    </a:p>
                  </a:txBody>
                  <a:tcPr marL="9525" marR="9525" marT="9525" marB="0">
                    <a:solidFill>
                      <a:schemeClr val="accent1">
                        <a:lumMod val="20000"/>
                        <a:lumOff val="80000"/>
                      </a:schemeClr>
                    </a:solidFill>
                  </a:tcPr>
                </a:tc>
                <a:extLst>
                  <a:ext uri="{0D108BD9-81ED-4DB2-BD59-A6C34878D82A}">
                    <a16:rowId xmlns:a16="http://schemas.microsoft.com/office/drawing/2014/main" val="10002"/>
                  </a:ext>
                </a:extLst>
              </a:tr>
              <a:tr h="4052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Topology/Firewall </a:t>
                      </a:r>
                      <a:r>
                        <a:rPr lang="en-US" sz="1000" b="0" i="0" u="none" strike="noStrike" dirty="0" smtClean="0">
                          <a:effectLst/>
                          <a:latin typeface="Arial" panose="020B0604020202020204" pitchFamily="34" charset="0"/>
                        </a:rPr>
                        <a:t>Workflow -</a:t>
                      </a:r>
                      <a:r>
                        <a:rPr lang="en-US" sz="1000" b="1" i="0" u="none" strike="noStrike" dirty="0" smtClean="0">
                          <a:solidFill>
                            <a:srgbClr val="00B050"/>
                          </a:solidFill>
                          <a:effectLst/>
                          <a:latin typeface="Arial" panose="020B0604020202020204" pitchFamily="34" charset="0"/>
                        </a:rPr>
                        <a:t>N</a:t>
                      </a:r>
                      <a:r>
                        <a:rPr lang="en-US" sz="1000" b="0" i="0" u="none" strike="noStrike" dirty="0" smtClean="0">
                          <a:effectLst/>
                          <a:latin typeface="Arial" panose="020B0604020202020204" pitchFamily="34" charset="0"/>
                        </a:rPr>
                        <a:t>, </a:t>
                      </a:r>
                      <a:r>
                        <a:rPr lang="en-US" sz="1000" b="1" i="0" u="none" strike="noStrike" dirty="0" smtClean="0">
                          <a:solidFill>
                            <a:srgbClr val="F58025"/>
                          </a:solidFill>
                          <a:effectLst/>
                          <a:latin typeface="Arial" panose="020B0604020202020204" pitchFamily="34" charset="0"/>
                        </a:rPr>
                        <a:t>O</a:t>
                      </a:r>
                    </a:p>
                    <a:p>
                      <a:pPr algn="l" fontAlgn="b"/>
                      <a:endParaRPr lang="en-US" sz="1000" b="0" i="0" u="none" strike="noStrike" dirty="0">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marL="0" algn="l" defTabSz="914400" rtl="0" eaLnBrk="1" fontAlgn="b" latinLnBrk="0" hangingPunct="1"/>
                      <a:r>
                        <a:rPr lang="en-US" sz="1000" b="0" i="0" u="none" strike="noStrike" kern="1200" dirty="0">
                          <a:solidFill>
                            <a:schemeClr val="dk1"/>
                          </a:solidFill>
                          <a:effectLst/>
                          <a:latin typeface="Arial" panose="020B0604020202020204" pitchFamily="34" charset="0"/>
                          <a:ea typeface="+mn-ea"/>
                          <a:cs typeface="+mn-cs"/>
                        </a:rPr>
                        <a:t>Annual License Subscriptions utilized for Firewall Self-Service Platform Services elements</a:t>
                      </a:r>
                    </a:p>
                  </a:txBody>
                  <a:tcPr marL="9525" marR="9525" marT="9525" marB="0">
                    <a:solidFill>
                      <a:schemeClr val="accent1">
                        <a:lumMod val="20000"/>
                        <a:lumOff val="80000"/>
                      </a:schemeClr>
                    </a:solidFill>
                  </a:tcPr>
                </a:tc>
                <a:tc>
                  <a:txBody>
                    <a:bodyPr/>
                    <a:lstStyle/>
                    <a:p>
                      <a:pPr algn="ctr" fontAlgn="b"/>
                      <a:r>
                        <a:rPr lang="en-US" sz="1000" b="0" i="0" u="none" strike="noStrike" dirty="0">
                          <a:effectLst/>
                          <a:latin typeface="Arial" panose="020B0604020202020204" pitchFamily="34" charset="0"/>
                        </a:rPr>
                        <a:t>per Annual License</a:t>
                      </a:r>
                    </a:p>
                  </a:txBody>
                  <a:tcPr marL="9525" marR="9525" marT="9525" marB="0">
                    <a:solidFill>
                      <a:schemeClr val="accent1">
                        <a:lumMod val="20000"/>
                        <a:lumOff val="80000"/>
                      </a:schemeClr>
                    </a:solidFill>
                  </a:tcPr>
                </a:tc>
                <a:extLst>
                  <a:ext uri="{0D108BD9-81ED-4DB2-BD59-A6C34878D82A}">
                    <a16:rowId xmlns:a16="http://schemas.microsoft.com/office/drawing/2014/main" val="10007"/>
                  </a:ext>
                </a:extLst>
              </a:tr>
              <a:tr h="1651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Business Connectivity </a:t>
                      </a:r>
                      <a:r>
                        <a:rPr lang="en-US" sz="1000" b="0" i="0" u="none" strike="noStrike" dirty="0" smtClean="0">
                          <a:effectLst/>
                          <a:latin typeface="Arial" panose="020B0604020202020204" pitchFamily="34" charset="0"/>
                        </a:rPr>
                        <a:t>Visualizer- </a:t>
                      </a:r>
                      <a:r>
                        <a:rPr lang="en-US" sz="1000" b="1" i="0" u="none" strike="noStrike" dirty="0" smtClean="0">
                          <a:solidFill>
                            <a:srgbClr val="00B050"/>
                          </a:solidFill>
                          <a:effectLst/>
                          <a:latin typeface="Arial" panose="020B0604020202020204" pitchFamily="34" charset="0"/>
                        </a:rPr>
                        <a:t>N</a:t>
                      </a:r>
                      <a:r>
                        <a:rPr lang="en-US" sz="1000" b="0" i="0" u="none" strike="noStrike" dirty="0" smtClean="0">
                          <a:effectLst/>
                          <a:latin typeface="Arial" panose="020B0604020202020204" pitchFamily="34" charset="0"/>
                        </a:rPr>
                        <a:t>, </a:t>
                      </a:r>
                      <a:r>
                        <a:rPr lang="en-US" sz="1000" b="1" i="0" u="none" strike="noStrike" dirty="0" smtClean="0">
                          <a:solidFill>
                            <a:srgbClr val="F58025"/>
                          </a:solidFill>
                          <a:effectLst/>
                          <a:latin typeface="Arial" panose="020B0604020202020204" pitchFamily="34" charset="0"/>
                        </a:rPr>
                        <a:t>O</a:t>
                      </a:r>
                    </a:p>
                    <a:p>
                      <a:pPr algn="l" fontAlgn="b"/>
                      <a:endParaRPr lang="en-US" sz="1000" b="0" i="0" u="none" strike="noStrike" dirty="0">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Annual License Subscriptions utilized for Firewall Self-Service Platform Services elements</a:t>
                      </a:r>
                    </a:p>
                  </a:txBody>
                  <a:tcPr marL="9525" marR="9525" marT="9525" marB="0">
                    <a:solidFill>
                      <a:schemeClr val="accent1">
                        <a:lumMod val="20000"/>
                        <a:lumOff val="80000"/>
                      </a:schemeClr>
                    </a:solidFill>
                  </a:tcPr>
                </a:tc>
                <a:tc>
                  <a:txBody>
                    <a:bodyPr/>
                    <a:lstStyle/>
                    <a:p>
                      <a:pPr algn="ctr" fontAlgn="b"/>
                      <a:r>
                        <a:rPr lang="en-US" sz="1000" b="0" i="0" u="none" strike="noStrike" dirty="0">
                          <a:effectLst/>
                          <a:latin typeface="Arial" panose="020B0604020202020204" pitchFamily="34" charset="0"/>
                        </a:rPr>
                        <a:t>per Annual License</a:t>
                      </a:r>
                    </a:p>
                  </a:txBody>
                  <a:tcPr marL="9525" marR="9525" marT="9525" marB="0">
                    <a:solidFill>
                      <a:schemeClr val="accent1">
                        <a:lumMod val="20000"/>
                        <a:lumOff val="80000"/>
                      </a:schemeClr>
                    </a:solidFill>
                  </a:tcPr>
                </a:tc>
                <a:extLst>
                  <a:ext uri="{0D108BD9-81ED-4DB2-BD59-A6C34878D82A}">
                    <a16:rowId xmlns:a16="http://schemas.microsoft.com/office/drawing/2014/main" val="10008"/>
                  </a:ext>
                </a:extLst>
              </a:tr>
              <a:tr h="1651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Cloud Access Security Broker (CASB</a:t>
                      </a:r>
                      <a:r>
                        <a:rPr lang="en-US" sz="1000" b="0" i="0" u="none" strike="noStrike" dirty="0" smtClean="0">
                          <a:effectLst/>
                          <a:latin typeface="Arial" panose="020B0604020202020204" pitchFamily="34" charset="0"/>
                        </a:rPr>
                        <a:t>) -</a:t>
                      </a:r>
                      <a:r>
                        <a:rPr kumimoji="0" lang="en-US" sz="10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N</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en-US" sz="1000" b="1" i="0" u="none" strike="noStrike" kern="1200" cap="none" spc="0" normalizeH="0" baseline="0" noProof="0" dirty="0" smtClean="0">
                          <a:ln>
                            <a:noFill/>
                          </a:ln>
                          <a:solidFill>
                            <a:srgbClr val="F58025"/>
                          </a:solidFill>
                          <a:effectLst/>
                          <a:uLnTx/>
                          <a:uFillTx/>
                          <a:latin typeface="Arial" panose="020B0604020202020204" pitchFamily="34" charset="0"/>
                          <a:ea typeface="+mn-ea"/>
                          <a:cs typeface="+mn-cs"/>
                        </a:rPr>
                        <a:t>O</a:t>
                      </a:r>
                    </a:p>
                  </a:txBody>
                  <a:tcPr marL="9525" marR="9525" marT="9525"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panose="020B0604020202020204" pitchFamily="34" charset="0"/>
                          <a:ea typeface="+mn-ea"/>
                          <a:cs typeface="+mn-cs"/>
                        </a:rPr>
                        <a:t>Aggregate number of End Users receiving Cloud Access Security Broker service</a:t>
                      </a:r>
                    </a:p>
                  </a:txBody>
                  <a:tcPr marL="9525" marR="9525" marT="9525" marB="0">
                    <a:solidFill>
                      <a:schemeClr val="accent1">
                        <a:lumMod val="20000"/>
                        <a:lumOff val="80000"/>
                      </a:schemeClr>
                    </a:solidFill>
                  </a:tcPr>
                </a:tc>
                <a:tc>
                  <a:txBody>
                    <a:bodyPr/>
                    <a:lstStyle/>
                    <a:p>
                      <a:pPr algn="ctr" fontAlgn="b"/>
                      <a:r>
                        <a:rPr lang="en-US" sz="1000" b="0" i="0" u="none" strike="noStrike" dirty="0">
                          <a:effectLst/>
                          <a:latin typeface="Arial" panose="020B0604020202020204" pitchFamily="34" charset="0"/>
                        </a:rPr>
                        <a:t>per User</a:t>
                      </a:r>
                    </a:p>
                  </a:txBody>
                  <a:tcPr marL="9525" marR="9525" marT="9525" marB="0">
                    <a:solidFill>
                      <a:schemeClr val="accent1">
                        <a:lumMod val="20000"/>
                        <a:lumOff val="80000"/>
                      </a:schemeClr>
                    </a:solidFill>
                  </a:tcPr>
                </a:tc>
                <a:extLst>
                  <a:ext uri="{0D108BD9-81ED-4DB2-BD59-A6C34878D82A}">
                    <a16:rowId xmlns:a16="http://schemas.microsoft.com/office/drawing/2014/main" val="10009"/>
                  </a:ext>
                </a:extLst>
              </a:tr>
            </a:tbl>
          </a:graphicData>
        </a:graphic>
      </p:graphicFrame>
      <p:sp>
        <p:nvSpPr>
          <p:cNvPr id="7" name="Rectangle 6"/>
          <p:cNvSpPr/>
          <p:nvPr/>
        </p:nvSpPr>
        <p:spPr>
          <a:xfrm>
            <a:off x="2438400" y="2286000"/>
            <a:ext cx="3630161" cy="369332"/>
          </a:xfrm>
          <a:prstGeom prst="rect">
            <a:avLst/>
          </a:prstGeom>
        </p:spPr>
        <p:txBody>
          <a:bodyPr wrap="none">
            <a:spAutoFit/>
          </a:bodyPr>
          <a:lstStyle/>
          <a:p>
            <a:r>
              <a:rPr lang="en-US" altLang="en-US" dirty="0">
                <a:solidFill>
                  <a:srgbClr val="00B050"/>
                </a:solidFill>
              </a:rPr>
              <a:t>N-New</a:t>
            </a:r>
            <a:r>
              <a:rPr lang="en-US" altLang="en-US" dirty="0">
                <a:solidFill>
                  <a:prstClr val="black"/>
                </a:solidFill>
              </a:rPr>
              <a:t>     </a:t>
            </a:r>
            <a:r>
              <a:rPr lang="en-US" altLang="en-US" dirty="0">
                <a:solidFill>
                  <a:srgbClr val="F58025"/>
                </a:solidFill>
              </a:rPr>
              <a:t>O-Optional</a:t>
            </a:r>
            <a:r>
              <a:rPr lang="en-US" altLang="en-US" dirty="0">
                <a:solidFill>
                  <a:srgbClr val="F79646">
                    <a:lumMod val="75000"/>
                  </a:srgbClr>
                </a:solidFill>
              </a:rPr>
              <a:t> </a:t>
            </a:r>
            <a:r>
              <a:rPr lang="en-US" altLang="en-US" dirty="0">
                <a:solidFill>
                  <a:prstClr val="black"/>
                </a:solidFill>
              </a:rPr>
              <a:t>  </a:t>
            </a:r>
            <a:r>
              <a:rPr lang="en-US" altLang="en-US" dirty="0">
                <a:solidFill>
                  <a:srgbClr val="0070C0"/>
                </a:solidFill>
              </a:rPr>
              <a:t>D-Different</a:t>
            </a:r>
            <a:endParaRPr lang="en-US" dirty="0">
              <a:solidFill>
                <a:srgbClr val="333399"/>
              </a:solidFill>
            </a:endParaRPr>
          </a:p>
        </p:txBody>
      </p:sp>
    </p:spTree>
    <p:extLst>
      <p:ext uri="{BB962C8B-B14F-4D97-AF65-F5344CB8AC3E}">
        <p14:creationId xmlns:p14="http://schemas.microsoft.com/office/powerpoint/2010/main" val="351948411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Generation Security</a:t>
            </a:r>
            <a:endParaRPr lang="en-US" dirty="0"/>
          </a:p>
        </p:txBody>
      </p:sp>
      <p:sp>
        <p:nvSpPr>
          <p:cNvPr id="3" name="Content Placeholder 2"/>
          <p:cNvSpPr>
            <a:spLocks noGrp="1"/>
          </p:cNvSpPr>
          <p:nvPr>
            <p:ph idx="1"/>
          </p:nvPr>
        </p:nvSpPr>
        <p:spPr/>
        <p:txBody>
          <a:bodyPr/>
          <a:lstStyle/>
          <a:p>
            <a:pPr marL="0" indent="0">
              <a:buNone/>
            </a:pPr>
            <a:r>
              <a:rPr lang="en-US" dirty="0" smtClean="0"/>
              <a:t>What are we getting?</a:t>
            </a:r>
          </a:p>
          <a:p>
            <a:pPr marL="0" indent="0">
              <a:buNone/>
            </a:pPr>
            <a:r>
              <a:rPr lang="en-US" dirty="0" smtClean="0"/>
              <a:t>The Security we ALWAYS wanted…</a:t>
            </a:r>
            <a:endParaRPr lang="en-US" dirty="0"/>
          </a:p>
          <a:p>
            <a:pPr marL="0" indent="0">
              <a:buNone/>
            </a:pPr>
            <a:endParaRPr lang="en-US" dirty="0" smtClean="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pPr>
              <a:defRPr/>
            </a:pPr>
            <a:r>
              <a:rPr lang="en-US" altLang="en-US" smtClean="0">
                <a:solidFill>
                  <a:srgbClr val="FFFFFF"/>
                </a:solidFill>
              </a:rPr>
              <a:t>www.vita.virginia.gov</a:t>
            </a:r>
            <a:endParaRPr lang="en-US" altLang="en-US">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875" y="3124200"/>
            <a:ext cx="4343399" cy="2443162"/>
          </a:xfrm>
          <a:prstGeom prst="rect">
            <a:avLst/>
          </a:prstGeom>
        </p:spPr>
      </p:pic>
      <p:sp>
        <p:nvSpPr>
          <p:cNvPr id="6" name="TextBox 5"/>
          <p:cNvSpPr txBox="1"/>
          <p:nvPr/>
        </p:nvSpPr>
        <p:spPr>
          <a:xfrm>
            <a:off x="5029200" y="2971800"/>
            <a:ext cx="38100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333399"/>
                </a:solidFill>
              </a:rPr>
              <a:t>Experienced Suppliers</a:t>
            </a:r>
          </a:p>
          <a:p>
            <a:pPr marL="285750" indent="-285750">
              <a:buFont typeface="Arial" panose="020B0604020202020204" pitchFamily="34" charset="0"/>
              <a:buChar char="•"/>
            </a:pPr>
            <a:r>
              <a:rPr lang="en-US" sz="2400" dirty="0" smtClean="0">
                <a:solidFill>
                  <a:srgbClr val="333399"/>
                </a:solidFill>
              </a:rPr>
              <a:t>Improved Accountability</a:t>
            </a:r>
          </a:p>
          <a:p>
            <a:pPr marL="285750" indent="-285750">
              <a:buFont typeface="Arial" panose="020B0604020202020204" pitchFamily="34" charset="0"/>
              <a:buChar char="•"/>
            </a:pPr>
            <a:r>
              <a:rPr lang="en-US" sz="2400" dirty="0" smtClean="0">
                <a:solidFill>
                  <a:srgbClr val="333399"/>
                </a:solidFill>
              </a:rPr>
              <a:t>Advanced Toolset</a:t>
            </a:r>
          </a:p>
          <a:p>
            <a:pPr marL="285750" indent="-285750">
              <a:buFont typeface="Arial" panose="020B0604020202020204" pitchFamily="34" charset="0"/>
              <a:buChar char="•"/>
            </a:pPr>
            <a:r>
              <a:rPr lang="en-US" sz="2400" dirty="0" smtClean="0">
                <a:solidFill>
                  <a:srgbClr val="333399"/>
                </a:solidFill>
              </a:rPr>
              <a:t>Application Layer</a:t>
            </a:r>
          </a:p>
          <a:p>
            <a:pPr marL="285750" indent="-285750">
              <a:buFont typeface="Arial" panose="020B0604020202020204" pitchFamily="34" charset="0"/>
              <a:buChar char="•"/>
            </a:pPr>
            <a:r>
              <a:rPr lang="en-US" sz="2400" dirty="0" smtClean="0">
                <a:solidFill>
                  <a:srgbClr val="333399"/>
                </a:solidFill>
              </a:rPr>
              <a:t>Breach Protection</a:t>
            </a:r>
          </a:p>
          <a:p>
            <a:pPr marL="285750" indent="-285750">
              <a:buFont typeface="Arial" panose="020B0604020202020204" pitchFamily="34" charset="0"/>
              <a:buChar char="•"/>
            </a:pPr>
            <a:r>
              <a:rPr lang="en-US" sz="2400" dirty="0" smtClean="0">
                <a:solidFill>
                  <a:srgbClr val="333399"/>
                </a:solidFill>
              </a:rPr>
              <a:t>Better Service Catalog</a:t>
            </a:r>
          </a:p>
          <a:p>
            <a:pPr marL="285750" indent="-285750">
              <a:buFont typeface="Arial" panose="020B0604020202020204" pitchFamily="34" charset="0"/>
              <a:buChar char="•"/>
            </a:pPr>
            <a:r>
              <a:rPr lang="en-US" sz="2400" dirty="0" smtClean="0">
                <a:solidFill>
                  <a:srgbClr val="333399"/>
                </a:solidFill>
              </a:rPr>
              <a:t>Better $$ Transparency</a:t>
            </a:r>
          </a:p>
          <a:p>
            <a:endParaRPr lang="en-US" sz="2400" dirty="0" smtClean="0">
              <a:solidFill>
                <a:srgbClr val="333399"/>
              </a:solidFill>
            </a:endParaRPr>
          </a:p>
          <a:p>
            <a:pPr marL="285750" indent="-285750">
              <a:buFont typeface="Arial" panose="020B0604020202020204" pitchFamily="34" charset="0"/>
              <a:buChar char="•"/>
            </a:pPr>
            <a:endParaRPr lang="en-US" sz="2400" dirty="0">
              <a:solidFill>
                <a:srgbClr val="333399"/>
              </a:solidFill>
            </a:endParaRPr>
          </a:p>
        </p:txBody>
      </p:sp>
    </p:spTree>
    <p:extLst>
      <p:ext uri="{BB962C8B-B14F-4D97-AF65-F5344CB8AC3E}">
        <p14:creationId xmlns:p14="http://schemas.microsoft.com/office/powerpoint/2010/main" val="138839191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smtClean="0"/>
          </a:p>
          <a:p>
            <a:pPr marL="0" indent="0" algn="ctr">
              <a:buNone/>
            </a:pPr>
            <a:r>
              <a:rPr lang="en-US" dirty="0" smtClean="0"/>
              <a:t>Contact Info:</a:t>
            </a:r>
            <a:endParaRPr lang="en-US" dirty="0"/>
          </a:p>
          <a:p>
            <a:pPr marL="0" indent="0" algn="ctr">
              <a:buNone/>
            </a:pPr>
            <a:r>
              <a:rPr lang="en-US" sz="1800" dirty="0" smtClean="0"/>
              <a:t>Bill Stewart </a:t>
            </a:r>
          </a:p>
          <a:p>
            <a:pPr marL="0" indent="0" algn="ctr">
              <a:buNone/>
            </a:pPr>
            <a:r>
              <a:rPr lang="en-US" sz="1800" dirty="0" smtClean="0">
                <a:hlinkClick r:id="rId3"/>
              </a:rPr>
              <a:t>bill.stewart@vita.virginia.gov</a:t>
            </a:r>
            <a:endParaRPr lang="en-US" sz="1800" dirty="0" smtClean="0"/>
          </a:p>
          <a:p>
            <a:pPr marL="0" indent="0" algn="ctr">
              <a:buNone/>
            </a:pPr>
            <a:endParaRPr lang="en-US" sz="1800" dirty="0"/>
          </a:p>
          <a:p>
            <a:pPr marL="0" indent="0" algn="ctr">
              <a:buNone/>
            </a:pPr>
            <a:r>
              <a:rPr lang="en-US" sz="1800" b="1" dirty="0" smtClean="0"/>
              <a:t>Managed Security Contract Documents</a:t>
            </a:r>
            <a:r>
              <a:rPr lang="en-US" sz="1800" b="1" dirty="0"/>
              <a:t> </a:t>
            </a:r>
            <a:r>
              <a:rPr lang="en-US" sz="1800" b="1" dirty="0" smtClean="0"/>
              <a:t>Link:</a:t>
            </a:r>
          </a:p>
          <a:p>
            <a:pPr marL="0" indent="0" algn="ctr">
              <a:buNone/>
            </a:pPr>
            <a:r>
              <a:rPr lang="en-US" sz="1800" dirty="0"/>
              <a:t>https://www.vita.virginia.gov/services/it-infrastructure-services/</a:t>
            </a:r>
            <a:endParaRPr lang="en-US" sz="1800" dirty="0" smtClean="0"/>
          </a:p>
        </p:txBody>
      </p:sp>
      <p:sp>
        <p:nvSpPr>
          <p:cNvPr id="4" name="Date Placeholder 3"/>
          <p:cNvSpPr>
            <a:spLocks noGrp="1"/>
          </p:cNvSpPr>
          <p:nvPr>
            <p:ph type="dt" sz="half" idx="10"/>
          </p:nvPr>
        </p:nvSpPr>
        <p:spPr/>
        <p:txBody>
          <a:bodyPr/>
          <a:lstStyle/>
          <a:p>
            <a:pPr>
              <a:defRPr/>
            </a:pPr>
            <a:r>
              <a:rPr lang="en-US" altLang="en-US" smtClean="0">
                <a:solidFill>
                  <a:srgbClr val="FFFFFF"/>
                </a:solidFill>
              </a:rPr>
              <a:t>www.vita.virginia.gov</a:t>
            </a:r>
            <a:endParaRPr lang="en-US" altLang="en-US">
              <a:solidFill>
                <a:srgbClr val="FFFFFF"/>
              </a:solidFill>
            </a:endParaRPr>
          </a:p>
        </p:txBody>
      </p:sp>
    </p:spTree>
    <p:extLst>
      <p:ext uri="{BB962C8B-B14F-4D97-AF65-F5344CB8AC3E}">
        <p14:creationId xmlns:p14="http://schemas.microsoft.com/office/powerpoint/2010/main" val="1760590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BB63E3-DE6E-7F45-8D57-80284B36A3A0}"/>
              </a:ext>
            </a:extLst>
          </p:cNvPr>
          <p:cNvSpPr>
            <a:spLocks noGrp="1"/>
          </p:cNvSpPr>
          <p:nvPr>
            <p:ph idx="1"/>
          </p:nvPr>
        </p:nvSpPr>
        <p:spPr/>
        <p:txBody>
          <a:bodyPr>
            <a:normAutofit/>
          </a:bodyPr>
          <a:lstStyle/>
          <a:p>
            <a:r>
              <a:rPr lang="en-US" sz="2800" dirty="0" smtClean="0"/>
              <a:t> A </a:t>
            </a:r>
            <a:r>
              <a:rPr lang="en-US" sz="2800" dirty="0"/>
              <a:t>person can only object to a search or seizure if that person has an “expectation of privacy” in the place or thing being searched or seized. </a:t>
            </a:r>
          </a:p>
          <a:p>
            <a:r>
              <a:rPr lang="en-US" sz="2800" dirty="0" smtClean="0"/>
              <a:t> E.g</a:t>
            </a:r>
            <a:r>
              <a:rPr lang="en-US" sz="2800" dirty="0"/>
              <a:t>. I have an expectation of privacy in the contents of my home computer, but not in the contents of my work computer.</a:t>
            </a:r>
          </a:p>
          <a:p>
            <a:r>
              <a:rPr lang="en-US" sz="2800" dirty="0" smtClean="0"/>
              <a:t> Question</a:t>
            </a:r>
            <a:r>
              <a:rPr lang="en-US" sz="2800" dirty="0"/>
              <a:t>: Who owns my data?</a:t>
            </a:r>
          </a:p>
        </p:txBody>
      </p:sp>
      <p:sp>
        <p:nvSpPr>
          <p:cNvPr id="5" name="Title 4">
            <a:extLst>
              <a:ext uri="{FF2B5EF4-FFF2-40B4-BE49-F238E27FC236}">
                <a16:creationId xmlns:a16="http://schemas.microsoft.com/office/drawing/2014/main" id="{531214D7-FAB9-AC49-8FD8-28D0E96A8078}"/>
              </a:ext>
            </a:extLst>
          </p:cNvPr>
          <p:cNvSpPr>
            <a:spLocks noGrp="1"/>
          </p:cNvSpPr>
          <p:nvPr>
            <p:ph type="title"/>
          </p:nvPr>
        </p:nvSpPr>
        <p:spPr>
          <a:xfrm>
            <a:off x="685800" y="152400"/>
            <a:ext cx="7756263" cy="1524000"/>
          </a:xfrm>
        </p:spPr>
        <p:txBody>
          <a:bodyPr/>
          <a:lstStyle/>
          <a:p>
            <a:r>
              <a:rPr lang="en-US" dirty="0"/>
              <a:t>Core Concept: </a:t>
            </a:r>
            <a:r>
              <a:rPr lang="en-US" dirty="0" smtClean="0"/>
              <a:t>“</a:t>
            </a:r>
            <a:r>
              <a:rPr lang="en-US" i="1" dirty="0" smtClean="0"/>
              <a:t>Standing</a:t>
            </a:r>
            <a:r>
              <a:rPr lang="en-US" dirty="0" smtClean="0"/>
              <a:t>”</a:t>
            </a:r>
            <a:endParaRPr lang="en-US" dirty="0"/>
          </a:p>
        </p:txBody>
      </p:sp>
    </p:spTree>
    <p:extLst>
      <p:ext uri="{BB962C8B-B14F-4D97-AF65-F5344CB8AC3E}">
        <p14:creationId xmlns:p14="http://schemas.microsoft.com/office/powerpoint/2010/main" val="17454762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0" y="0"/>
            <a:ext cx="9144000" cy="1752600"/>
          </a:xfrm>
          <a:prstGeom prst="rect">
            <a:avLst/>
          </a:prstGeom>
          <a:solidFill>
            <a:schemeClr val="bg1"/>
          </a:solidFill>
          <a:ln w="9525">
            <a:solidFill>
              <a:schemeClr val="tx1"/>
            </a:solidFill>
            <a:miter lim="800000"/>
            <a:headEnd/>
            <a:tailEnd/>
          </a:ln>
        </p:spPr>
        <p:txBody>
          <a:bodyPr wrap="none" lIns="90139" tIns="45072" rIns="90139" bIns="45072" anchor="ctr"/>
          <a:lstStyle/>
          <a:p>
            <a:endParaRPr lang="en-US" dirty="0"/>
          </a:p>
        </p:txBody>
      </p:sp>
      <p:sp>
        <p:nvSpPr>
          <p:cNvPr id="232451" name="Rectangle 3"/>
          <p:cNvSpPr>
            <a:spLocks noChangeArrowheads="1"/>
          </p:cNvSpPr>
          <p:nvPr/>
        </p:nvSpPr>
        <p:spPr bwMode="auto">
          <a:xfrm>
            <a:off x="0" y="6400800"/>
            <a:ext cx="9144000" cy="457200"/>
          </a:xfrm>
          <a:prstGeom prst="rect">
            <a:avLst/>
          </a:prstGeom>
          <a:solidFill>
            <a:srgbClr val="66AE20"/>
          </a:solidFill>
          <a:ln w="9525">
            <a:noFill/>
            <a:miter lim="800000"/>
            <a:headEnd/>
            <a:tailEnd/>
          </a:ln>
        </p:spPr>
        <p:txBody>
          <a:bodyPr wrap="none" lIns="90139" tIns="45072" rIns="90139" bIns="45072" anchor="ctr"/>
          <a:lstStyle/>
          <a:p>
            <a:endParaRPr lang="en-US" dirty="0"/>
          </a:p>
        </p:txBody>
      </p:sp>
      <p:pic>
        <p:nvPicPr>
          <p:cNvPr id="232452" name="Picture 4" descr="bigStateBackground"/>
          <p:cNvPicPr>
            <a:picLocks noChangeAspect="1" noChangeArrowheads="1"/>
          </p:cNvPicPr>
          <p:nvPr/>
        </p:nvPicPr>
        <p:blipFill>
          <a:blip r:embed="rId3" cstate="print"/>
          <a:srcRect/>
          <a:stretch>
            <a:fillRect/>
          </a:stretch>
        </p:blipFill>
        <p:spPr bwMode="auto">
          <a:xfrm>
            <a:off x="0" y="1524003"/>
            <a:ext cx="9144000" cy="4876800"/>
          </a:xfrm>
          <a:prstGeom prst="rect">
            <a:avLst/>
          </a:prstGeom>
          <a:noFill/>
          <a:ln w="9525">
            <a:noFill/>
            <a:miter lim="800000"/>
            <a:headEnd/>
            <a:tailEnd/>
          </a:ln>
        </p:spPr>
      </p:pic>
      <p:sp>
        <p:nvSpPr>
          <p:cNvPr id="232453" name="Rectangle 5"/>
          <p:cNvSpPr>
            <a:spLocks noChangeArrowheads="1"/>
          </p:cNvSpPr>
          <p:nvPr/>
        </p:nvSpPr>
        <p:spPr bwMode="auto">
          <a:xfrm>
            <a:off x="0" y="1"/>
            <a:ext cx="9144000" cy="152400"/>
          </a:xfrm>
          <a:prstGeom prst="rect">
            <a:avLst/>
          </a:prstGeom>
          <a:solidFill>
            <a:srgbClr val="66AE20"/>
          </a:solidFill>
          <a:ln w="9525">
            <a:noFill/>
            <a:miter lim="800000"/>
            <a:headEnd/>
            <a:tailEnd/>
          </a:ln>
        </p:spPr>
        <p:txBody>
          <a:bodyPr wrap="none" lIns="90139" tIns="45072" rIns="90139" bIns="45072" anchor="ctr"/>
          <a:lstStyle/>
          <a:p>
            <a:endParaRPr lang="en-US" dirty="0"/>
          </a:p>
        </p:txBody>
      </p:sp>
      <p:sp>
        <p:nvSpPr>
          <p:cNvPr id="232454" name="Text Box 6"/>
          <p:cNvSpPr txBox="1">
            <a:spLocks noChangeArrowheads="1"/>
          </p:cNvSpPr>
          <p:nvPr/>
        </p:nvSpPr>
        <p:spPr bwMode="auto">
          <a:xfrm>
            <a:off x="457202" y="6445251"/>
            <a:ext cx="2209800" cy="337246"/>
          </a:xfrm>
          <a:prstGeom prst="rect">
            <a:avLst/>
          </a:prstGeom>
          <a:noFill/>
          <a:ln w="9525">
            <a:noFill/>
            <a:miter lim="800000"/>
            <a:headEnd/>
            <a:tailEnd/>
          </a:ln>
        </p:spPr>
        <p:txBody>
          <a:bodyPr lIns="90139" tIns="45072" rIns="90139" bIns="45072">
            <a:spAutoFit/>
          </a:bodyPr>
          <a:lstStyle/>
          <a:p>
            <a:pPr>
              <a:spcBef>
                <a:spcPct val="50000"/>
              </a:spcBef>
            </a:pPr>
            <a:r>
              <a:rPr lang="en-US" sz="1600" dirty="0">
                <a:solidFill>
                  <a:schemeClr val="bg1"/>
                </a:solidFill>
              </a:rPr>
              <a:t>www.vita.virginia.gov</a:t>
            </a:r>
          </a:p>
        </p:txBody>
      </p:sp>
      <p:sp>
        <p:nvSpPr>
          <p:cNvPr id="232455" name="Text Box 7"/>
          <p:cNvSpPr txBox="1">
            <a:spLocks noChangeArrowheads="1"/>
          </p:cNvSpPr>
          <p:nvPr/>
        </p:nvSpPr>
        <p:spPr bwMode="auto">
          <a:xfrm>
            <a:off x="6705600" y="5875696"/>
            <a:ext cx="2133600" cy="368023"/>
          </a:xfrm>
          <a:prstGeom prst="rect">
            <a:avLst/>
          </a:prstGeom>
          <a:noFill/>
          <a:ln w="9525">
            <a:noFill/>
            <a:miter lim="800000"/>
            <a:headEnd/>
            <a:tailEnd/>
          </a:ln>
        </p:spPr>
        <p:txBody>
          <a:bodyPr lIns="90139" tIns="45072" rIns="90139" bIns="45072">
            <a:spAutoFit/>
          </a:bodyPr>
          <a:lstStyle/>
          <a:p>
            <a:pPr algn="r">
              <a:spcBef>
                <a:spcPct val="50000"/>
              </a:spcBef>
            </a:pPr>
            <a:endParaRPr lang="en-US" sz="1800" b="1" dirty="0">
              <a:solidFill>
                <a:schemeClr val="bg1"/>
              </a:solidFill>
            </a:endParaRPr>
          </a:p>
        </p:txBody>
      </p:sp>
      <p:sp>
        <p:nvSpPr>
          <p:cNvPr id="232456" name="Rectangle 8"/>
          <p:cNvSpPr>
            <a:spLocks noChangeArrowheads="1"/>
          </p:cNvSpPr>
          <p:nvPr/>
        </p:nvSpPr>
        <p:spPr bwMode="auto">
          <a:xfrm>
            <a:off x="8534401" y="6573839"/>
            <a:ext cx="204788" cy="176212"/>
          </a:xfrm>
          <a:prstGeom prst="rect">
            <a:avLst/>
          </a:prstGeom>
          <a:noFill/>
          <a:ln w="9525">
            <a:noFill/>
            <a:miter lim="800000"/>
            <a:headEnd/>
            <a:tailEnd/>
          </a:ln>
        </p:spPr>
        <p:txBody>
          <a:bodyPr wrap="none" lIns="90139" tIns="45072" rIns="90139" bIns="45072" anchor="ctr"/>
          <a:lstStyle/>
          <a:p>
            <a:pPr algn="ctr"/>
            <a:fld id="{5CBCDBA5-D1C6-4E55-A047-34E50094DFBD}" type="slidenum">
              <a:rPr lang="en-US" sz="1000">
                <a:solidFill>
                  <a:schemeClr val="bg1"/>
                </a:solidFill>
                <a:latin typeface="Verdana" pitchFamily="34" charset="0"/>
              </a:rPr>
              <a:pPr algn="ctr"/>
              <a:t>120</a:t>
            </a:fld>
            <a:endParaRPr lang="en-US" sz="1000" dirty="0">
              <a:solidFill>
                <a:schemeClr val="bg1"/>
              </a:solidFill>
              <a:latin typeface="Verdana" pitchFamily="34" charset="0"/>
            </a:endParaRPr>
          </a:p>
        </p:txBody>
      </p:sp>
      <p:pic>
        <p:nvPicPr>
          <p:cNvPr id="232457" name="Picture 9" descr="seethrough name"/>
          <p:cNvPicPr>
            <a:picLocks noChangeAspect="1" noChangeArrowheads="1"/>
          </p:cNvPicPr>
          <p:nvPr/>
        </p:nvPicPr>
        <p:blipFill>
          <a:blip r:embed="rId4" cstate="print"/>
          <a:srcRect l="11465" t="85471"/>
          <a:stretch>
            <a:fillRect/>
          </a:stretch>
        </p:blipFill>
        <p:spPr bwMode="auto">
          <a:xfrm>
            <a:off x="2895606" y="1146288"/>
            <a:ext cx="4629150" cy="339725"/>
          </a:xfrm>
          <a:prstGeom prst="rect">
            <a:avLst/>
          </a:prstGeom>
          <a:noFill/>
          <a:ln w="9525">
            <a:noFill/>
            <a:miter lim="800000"/>
            <a:headEnd/>
            <a:tailEnd/>
          </a:ln>
        </p:spPr>
      </p:pic>
      <p:pic>
        <p:nvPicPr>
          <p:cNvPr id="232458" name="Picture 10" descr="VITA logo"/>
          <p:cNvPicPr>
            <a:picLocks noChangeAspect="1" noChangeArrowheads="1"/>
          </p:cNvPicPr>
          <p:nvPr/>
        </p:nvPicPr>
        <p:blipFill>
          <a:blip r:embed="rId5" cstate="print"/>
          <a:srcRect/>
          <a:stretch>
            <a:fillRect/>
          </a:stretch>
        </p:blipFill>
        <p:spPr bwMode="auto">
          <a:xfrm>
            <a:off x="609797" y="609600"/>
            <a:ext cx="2379663" cy="827088"/>
          </a:xfrm>
          <a:prstGeom prst="rect">
            <a:avLst/>
          </a:prstGeom>
          <a:noFill/>
          <a:ln w="9525">
            <a:noFill/>
            <a:miter lim="800000"/>
            <a:headEnd/>
            <a:tailEnd/>
          </a:ln>
        </p:spPr>
      </p:pic>
      <p:pic>
        <p:nvPicPr>
          <p:cNvPr id="232459" name="Picture 11"/>
          <p:cNvPicPr>
            <a:picLocks noChangeAspect="1" noChangeArrowheads="1"/>
          </p:cNvPicPr>
          <p:nvPr/>
        </p:nvPicPr>
        <p:blipFill>
          <a:blip r:embed="rId6" cstate="print">
            <a:clrChange>
              <a:clrFrom>
                <a:srgbClr val="FFF7CE"/>
              </a:clrFrom>
              <a:clrTo>
                <a:srgbClr val="FFF7CE">
                  <a:alpha val="0"/>
                </a:srgbClr>
              </a:clrTo>
            </a:clrChange>
            <a:lum contrast="6000"/>
          </a:blip>
          <a:srcRect/>
          <a:stretch>
            <a:fillRect/>
          </a:stretch>
        </p:blipFill>
        <p:spPr bwMode="auto">
          <a:xfrm>
            <a:off x="8232815" y="304800"/>
            <a:ext cx="530225" cy="533400"/>
          </a:xfrm>
          <a:prstGeom prst="rect">
            <a:avLst/>
          </a:prstGeom>
          <a:noFill/>
          <a:ln w="9525">
            <a:noFill/>
            <a:miter lim="800000"/>
            <a:headEnd/>
            <a:tailEnd/>
          </a:ln>
        </p:spPr>
      </p:pic>
      <p:sp>
        <p:nvSpPr>
          <p:cNvPr id="232460" name="Rectangle 12"/>
          <p:cNvSpPr>
            <a:spLocks noChangeArrowheads="1"/>
          </p:cNvSpPr>
          <p:nvPr/>
        </p:nvSpPr>
        <p:spPr bwMode="auto">
          <a:xfrm>
            <a:off x="1676404" y="2971800"/>
            <a:ext cx="5867400" cy="1752600"/>
          </a:xfrm>
          <a:prstGeom prst="rect">
            <a:avLst/>
          </a:prstGeom>
          <a:noFill/>
          <a:ln w="9525">
            <a:noFill/>
            <a:miter lim="800000"/>
            <a:headEnd/>
            <a:tailEnd/>
          </a:ln>
        </p:spPr>
        <p:txBody>
          <a:bodyPr lIns="90139" tIns="45072" rIns="90139" bIns="45072"/>
          <a:lstStyle/>
          <a:p>
            <a:pPr algn="ctr" eaLnBrk="0" hangingPunct="0">
              <a:spcBef>
                <a:spcPct val="20000"/>
              </a:spcBef>
            </a:pPr>
            <a:r>
              <a:rPr lang="en-US" sz="4400" b="1" dirty="0">
                <a:solidFill>
                  <a:schemeClr val="folHlink"/>
                </a:solidFill>
                <a:latin typeface="Century Gothic" pitchFamily="34" charset="0"/>
              </a:rPr>
              <a:t>Upcoming Events</a:t>
            </a:r>
          </a:p>
          <a:p>
            <a:pPr eaLnBrk="0" hangingPunct="0">
              <a:spcBef>
                <a:spcPct val="20000"/>
              </a:spcBef>
            </a:pPr>
            <a:endParaRPr lang="en-US" sz="2400" dirty="0">
              <a:solidFill>
                <a:schemeClr val="bg1"/>
              </a:solidFill>
              <a:latin typeface="Verdana" pitchFamily="34" charset="0"/>
            </a:endParaRPr>
          </a:p>
          <a:p>
            <a:pPr algn="ctr" eaLnBrk="0" hangingPunct="0">
              <a:spcBef>
                <a:spcPct val="20000"/>
              </a:spcBef>
            </a:pPr>
            <a:r>
              <a:rPr lang="en-US" sz="2400" dirty="0">
                <a:solidFill>
                  <a:schemeClr val="bg1"/>
                </a:solidFill>
                <a:latin typeface="Verdana" pitchFamily="34" charset="0"/>
              </a:rPr>
              <a:t/>
            </a:r>
            <a:br>
              <a:rPr lang="en-US" sz="2400" dirty="0">
                <a:solidFill>
                  <a:schemeClr val="bg1"/>
                </a:solidFill>
                <a:latin typeface="Verdana" pitchFamily="34" charset="0"/>
              </a:rPr>
            </a:br>
            <a:endParaRPr lang="en-US" sz="2400" dirty="0">
              <a:solidFill>
                <a:schemeClr val="bg1"/>
              </a:solidFill>
              <a:latin typeface="Verdana" pitchFamily="34" charset="0"/>
            </a:endParaRPr>
          </a:p>
        </p:txBody>
      </p:sp>
    </p:spTree>
    <p:extLst>
      <p:ext uri="{BB962C8B-B14F-4D97-AF65-F5344CB8AC3E}">
        <p14:creationId xmlns:p14="http://schemas.microsoft.com/office/powerpoint/2010/main" val="52488587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0" y="1001713"/>
            <a:ext cx="9144000" cy="762000"/>
          </a:xfrm>
        </p:spPr>
        <p:txBody>
          <a:bodyPr/>
          <a:lstStyle/>
          <a:p>
            <a:pPr algn="ctr" eaLnBrk="1" hangingPunct="1"/>
            <a:r>
              <a:rPr lang="en-US" sz="3200" dirty="0" smtClean="0"/>
              <a:t>Future ISOAG</a:t>
            </a:r>
          </a:p>
        </p:txBody>
      </p:sp>
      <p:sp>
        <p:nvSpPr>
          <p:cNvPr id="235523" name="Rectangle 3"/>
          <p:cNvSpPr>
            <a:spLocks noGrp="1" noChangeArrowheads="1"/>
          </p:cNvSpPr>
          <p:nvPr>
            <p:ph type="body" idx="1"/>
          </p:nvPr>
        </p:nvSpPr>
        <p:spPr>
          <a:xfrm>
            <a:off x="447083" y="1668168"/>
            <a:ext cx="8153400" cy="3415053"/>
          </a:xfrm>
        </p:spPr>
        <p:txBody>
          <a:bodyPr/>
          <a:lstStyle/>
          <a:p>
            <a:pPr eaLnBrk="1" hangingPunct="1">
              <a:buNone/>
            </a:pPr>
            <a:endParaRPr lang="en-US" sz="2400" dirty="0" smtClean="0"/>
          </a:p>
          <a:p>
            <a:pPr eaLnBrk="1" hangingPunct="1">
              <a:buNone/>
            </a:pPr>
            <a:endParaRPr lang="en-US" dirty="0" smtClean="0"/>
          </a:p>
        </p:txBody>
      </p:sp>
      <p:sp>
        <p:nvSpPr>
          <p:cNvPr id="235524" name="Text Box 4"/>
          <p:cNvSpPr txBox="1">
            <a:spLocks noChangeArrowheads="1"/>
          </p:cNvSpPr>
          <p:nvPr/>
        </p:nvSpPr>
        <p:spPr bwMode="auto">
          <a:xfrm>
            <a:off x="294640" y="1810871"/>
            <a:ext cx="8849360" cy="4226552"/>
          </a:xfrm>
          <a:prstGeom prst="rect">
            <a:avLst/>
          </a:prstGeom>
          <a:noFill/>
          <a:ln w="9525">
            <a:noFill/>
            <a:miter lim="800000"/>
            <a:headEnd/>
            <a:tailEnd/>
          </a:ln>
        </p:spPr>
        <p:txBody>
          <a:bodyPr lIns="90139" tIns="45072" rIns="90139" bIns="45072"/>
          <a:lstStyle/>
          <a:p>
            <a:pPr algn="ctr">
              <a:lnSpc>
                <a:spcPct val="110000"/>
              </a:lnSpc>
              <a:spcBef>
                <a:spcPct val="20000"/>
              </a:spcBef>
            </a:pPr>
            <a:r>
              <a:rPr lang="en-US" sz="2000" b="1" dirty="0" smtClean="0">
                <a:solidFill>
                  <a:schemeClr val="accent2"/>
                </a:solidFill>
                <a:latin typeface="Verdana" pitchFamily="34" charset="0"/>
              </a:rPr>
              <a:t>	</a:t>
            </a:r>
            <a:endParaRPr lang="en-US" sz="2400" b="1" dirty="0">
              <a:solidFill>
                <a:schemeClr val="accent2"/>
              </a:solidFill>
              <a:latin typeface="Verdana" pitchFamily="34" charset="0"/>
            </a:endParaRPr>
          </a:p>
          <a:p>
            <a:pPr algn="ctr">
              <a:lnSpc>
                <a:spcPct val="110000"/>
              </a:lnSpc>
              <a:spcBef>
                <a:spcPct val="20000"/>
              </a:spcBef>
            </a:pPr>
            <a:r>
              <a:rPr lang="en-US" sz="2800" b="1" dirty="0" smtClean="0">
                <a:solidFill>
                  <a:schemeClr val="accent2"/>
                </a:solidFill>
                <a:latin typeface="Verdana" pitchFamily="34" charset="0"/>
              </a:rPr>
              <a:t>August 01, 2018 @ CESC 1:00-4:00</a:t>
            </a:r>
          </a:p>
          <a:p>
            <a:pPr algn="ctr">
              <a:lnSpc>
                <a:spcPct val="110000"/>
              </a:lnSpc>
              <a:spcBef>
                <a:spcPct val="20000"/>
              </a:spcBef>
            </a:pPr>
            <a:endParaRPr lang="en-US" sz="2800" b="1" dirty="0" smtClean="0">
              <a:solidFill>
                <a:schemeClr val="accent2"/>
              </a:solidFill>
              <a:latin typeface="Verdana" pitchFamily="34" charset="0"/>
            </a:endParaRPr>
          </a:p>
          <a:p>
            <a:pPr>
              <a:lnSpc>
                <a:spcPct val="110000"/>
              </a:lnSpc>
              <a:spcBef>
                <a:spcPct val="20000"/>
              </a:spcBef>
            </a:pPr>
            <a:r>
              <a:rPr lang="en-US" sz="2800" b="1" dirty="0" smtClean="0">
                <a:solidFill>
                  <a:schemeClr val="accent2"/>
                </a:solidFill>
                <a:latin typeface="Verdana" pitchFamily="34" charset="0"/>
              </a:rPr>
              <a:t>  </a:t>
            </a:r>
            <a:r>
              <a:rPr lang="en-US" sz="2000" b="1" dirty="0" smtClean="0">
                <a:solidFill>
                  <a:schemeClr val="accent2"/>
                </a:solidFill>
                <a:latin typeface="Verdana" pitchFamily="34" charset="0"/>
              </a:rPr>
              <a:t>Speakers:  David Brown, DBHDS</a:t>
            </a:r>
          </a:p>
          <a:p>
            <a:pPr>
              <a:lnSpc>
                <a:spcPct val="110000"/>
              </a:lnSpc>
              <a:spcBef>
                <a:spcPct val="20000"/>
              </a:spcBef>
            </a:pPr>
            <a:r>
              <a:rPr lang="en-US" sz="2000" b="1" dirty="0">
                <a:solidFill>
                  <a:schemeClr val="accent2"/>
                </a:solidFill>
                <a:latin typeface="Verdana" pitchFamily="34" charset="0"/>
              </a:rPr>
              <a:t> </a:t>
            </a:r>
            <a:r>
              <a:rPr lang="en-US" sz="2000" b="1" dirty="0" smtClean="0">
                <a:solidFill>
                  <a:schemeClr val="accent2"/>
                </a:solidFill>
                <a:latin typeface="Verdana" pitchFamily="34" charset="0"/>
              </a:rPr>
              <a:t>                    Prentice </a:t>
            </a:r>
            <a:r>
              <a:rPr lang="en-US" sz="2000" b="1" dirty="0" err="1" smtClean="0">
                <a:solidFill>
                  <a:schemeClr val="accent2"/>
                </a:solidFill>
                <a:latin typeface="Verdana" pitchFamily="34" charset="0"/>
              </a:rPr>
              <a:t>Kinser</a:t>
            </a:r>
            <a:r>
              <a:rPr lang="en-US" sz="2000" b="1" smtClean="0">
                <a:solidFill>
                  <a:schemeClr val="accent2"/>
                </a:solidFill>
                <a:latin typeface="Verdana" pitchFamily="34" charset="0"/>
              </a:rPr>
              <a:t>, SAIC</a:t>
            </a:r>
            <a:endParaRPr lang="en-US" sz="2000" b="1" dirty="0" smtClean="0">
              <a:solidFill>
                <a:schemeClr val="accent2"/>
              </a:solidFill>
              <a:latin typeface="Verdana" pitchFamily="34" charset="0"/>
            </a:endParaRPr>
          </a:p>
          <a:p>
            <a:pPr>
              <a:lnSpc>
                <a:spcPct val="110000"/>
              </a:lnSpc>
              <a:spcBef>
                <a:spcPct val="20000"/>
              </a:spcBef>
            </a:pPr>
            <a:r>
              <a:rPr lang="en-US" sz="2000" b="1" dirty="0">
                <a:solidFill>
                  <a:schemeClr val="accent2"/>
                </a:solidFill>
                <a:latin typeface="Verdana" pitchFamily="34" charset="0"/>
              </a:rPr>
              <a:t> </a:t>
            </a:r>
            <a:r>
              <a:rPr lang="en-US" sz="2000" b="1" dirty="0" smtClean="0">
                <a:solidFill>
                  <a:schemeClr val="accent2"/>
                </a:solidFill>
                <a:latin typeface="Verdana" pitchFamily="34" charset="0"/>
              </a:rPr>
              <a:t>                    </a:t>
            </a:r>
            <a:r>
              <a:rPr lang="en-US" sz="2000" b="1" dirty="0">
                <a:solidFill>
                  <a:schemeClr val="accent2"/>
                </a:solidFill>
                <a:latin typeface="Verdana" pitchFamily="34" charset="0"/>
              </a:rPr>
              <a:t>K</a:t>
            </a:r>
            <a:r>
              <a:rPr lang="en-US" sz="2000" b="1" dirty="0" smtClean="0">
                <a:solidFill>
                  <a:schemeClr val="accent2"/>
                </a:solidFill>
                <a:latin typeface="Verdana" pitchFamily="34" charset="0"/>
              </a:rPr>
              <a:t>athy Bortle, VITA</a:t>
            </a:r>
          </a:p>
          <a:p>
            <a:pPr>
              <a:lnSpc>
                <a:spcPct val="110000"/>
              </a:lnSpc>
              <a:spcBef>
                <a:spcPct val="20000"/>
              </a:spcBef>
            </a:pPr>
            <a:r>
              <a:rPr lang="en-US" sz="2000" b="1" dirty="0">
                <a:solidFill>
                  <a:schemeClr val="accent2"/>
                </a:solidFill>
                <a:latin typeface="Verdana" pitchFamily="34" charset="0"/>
              </a:rPr>
              <a:t> </a:t>
            </a:r>
            <a:r>
              <a:rPr lang="en-US" sz="2000" b="1" dirty="0" smtClean="0">
                <a:solidFill>
                  <a:schemeClr val="accent2"/>
                </a:solidFill>
                <a:latin typeface="Verdana" pitchFamily="34" charset="0"/>
              </a:rPr>
              <a:t>                    Dean Johnson , VITA</a:t>
            </a:r>
          </a:p>
          <a:p>
            <a:pPr>
              <a:lnSpc>
                <a:spcPct val="110000"/>
              </a:lnSpc>
              <a:spcBef>
                <a:spcPct val="20000"/>
              </a:spcBef>
            </a:pPr>
            <a:r>
              <a:rPr lang="en-US" sz="2000" b="1" dirty="0" smtClean="0">
                <a:solidFill>
                  <a:schemeClr val="accent2"/>
                </a:solidFill>
                <a:latin typeface="Verdana" pitchFamily="34" charset="0"/>
              </a:rPr>
              <a:t>                    </a:t>
            </a:r>
          </a:p>
          <a:p>
            <a:pPr>
              <a:lnSpc>
                <a:spcPct val="110000"/>
              </a:lnSpc>
              <a:spcBef>
                <a:spcPct val="20000"/>
              </a:spcBef>
            </a:pPr>
            <a:r>
              <a:rPr lang="en-US" sz="2000" b="1" dirty="0">
                <a:solidFill>
                  <a:schemeClr val="accent2"/>
                </a:solidFill>
                <a:latin typeface="Verdana" pitchFamily="34" charset="0"/>
              </a:rPr>
              <a:t> </a:t>
            </a:r>
            <a:r>
              <a:rPr lang="en-US" sz="2000" b="1" dirty="0" smtClean="0">
                <a:solidFill>
                  <a:schemeClr val="accent2"/>
                </a:solidFill>
                <a:latin typeface="Verdana" pitchFamily="34" charset="0"/>
              </a:rPr>
              <a:t>                   </a:t>
            </a:r>
            <a:endParaRPr lang="en-US" b="1" dirty="0" smtClean="0">
              <a:solidFill>
                <a:schemeClr val="accent2"/>
              </a:solidFill>
              <a:latin typeface="Verdana" pitchFamily="34" charset="0"/>
            </a:endParaRPr>
          </a:p>
          <a:p>
            <a:pPr>
              <a:lnSpc>
                <a:spcPct val="110000"/>
              </a:lnSpc>
              <a:spcBef>
                <a:spcPct val="20000"/>
              </a:spcBef>
            </a:pPr>
            <a:endParaRPr lang="en-US" b="1" dirty="0" smtClean="0">
              <a:solidFill>
                <a:schemeClr val="accent2"/>
              </a:solidFill>
              <a:latin typeface="Verdana" pitchFamily="34" charset="0"/>
            </a:endParaRPr>
          </a:p>
          <a:p>
            <a:pPr>
              <a:lnSpc>
                <a:spcPct val="110000"/>
              </a:lnSpc>
              <a:spcBef>
                <a:spcPct val="20000"/>
              </a:spcBef>
            </a:pPr>
            <a:r>
              <a:rPr lang="en-US" sz="2000" b="1" dirty="0" smtClean="0">
                <a:solidFill>
                  <a:schemeClr val="accent2"/>
                </a:solidFill>
                <a:latin typeface="Verdana" pitchFamily="34" charset="0"/>
              </a:rPr>
              <a:t>                        </a:t>
            </a:r>
            <a:endParaRPr lang="en-US" sz="2000" b="1" dirty="0">
              <a:solidFill>
                <a:schemeClr val="accent2"/>
              </a:solidFill>
              <a:latin typeface="Verdana" pitchFamily="34" charset="0"/>
            </a:endParaRPr>
          </a:p>
          <a:p>
            <a:pPr>
              <a:lnSpc>
                <a:spcPct val="110000"/>
              </a:lnSpc>
              <a:spcBef>
                <a:spcPct val="20000"/>
              </a:spcBef>
            </a:pPr>
            <a:endParaRPr lang="en-US" sz="2000" b="1" dirty="0">
              <a:solidFill>
                <a:schemeClr val="accent2"/>
              </a:solidFill>
              <a:latin typeface="Verdana" pitchFamily="34" charset="0"/>
            </a:endParaRPr>
          </a:p>
          <a:p>
            <a:pPr>
              <a:lnSpc>
                <a:spcPct val="110000"/>
              </a:lnSpc>
              <a:spcBef>
                <a:spcPct val="20000"/>
              </a:spcBef>
            </a:pPr>
            <a:endParaRPr lang="en-US" sz="1600" b="1" dirty="0">
              <a:solidFill>
                <a:schemeClr val="accent2"/>
              </a:solidFill>
              <a:latin typeface="Verdana" pitchFamily="34" charset="0"/>
            </a:endParaRPr>
          </a:p>
        </p:txBody>
      </p:sp>
      <p:sp>
        <p:nvSpPr>
          <p:cNvPr id="235525" name="Rectangle 5"/>
          <p:cNvSpPr>
            <a:spLocks noChangeArrowheads="1"/>
          </p:cNvSpPr>
          <p:nvPr/>
        </p:nvSpPr>
        <p:spPr bwMode="auto">
          <a:xfrm>
            <a:off x="416562" y="6045570"/>
            <a:ext cx="8166100" cy="368023"/>
          </a:xfrm>
          <a:prstGeom prst="rect">
            <a:avLst/>
          </a:prstGeom>
          <a:noFill/>
          <a:ln w="9525">
            <a:noFill/>
            <a:miter lim="800000"/>
            <a:headEnd/>
            <a:tailEnd/>
          </a:ln>
        </p:spPr>
        <p:txBody>
          <a:bodyPr lIns="90139" tIns="45072" rIns="90139" bIns="45072">
            <a:spAutoFit/>
          </a:bodyPr>
          <a:lstStyle/>
          <a:p>
            <a:pPr algn="ctr"/>
            <a:r>
              <a:rPr lang="en-US" b="1" i="1" u="sng" dirty="0">
                <a:solidFill>
                  <a:schemeClr val="accent2"/>
                </a:solidFill>
                <a:latin typeface="Verdana" pitchFamily="34" charset="0"/>
              </a:rPr>
              <a:t>ISOAG </a:t>
            </a:r>
            <a:r>
              <a:rPr lang="en-US" b="1" i="1" u="sng" dirty="0" smtClean="0">
                <a:solidFill>
                  <a:schemeClr val="accent2"/>
                </a:solidFill>
                <a:latin typeface="Verdana" pitchFamily="34" charset="0"/>
              </a:rPr>
              <a:t>meets the </a:t>
            </a:r>
            <a:r>
              <a:rPr lang="en-US" b="1" i="1" u="sng" dirty="0">
                <a:solidFill>
                  <a:schemeClr val="accent2"/>
                </a:solidFill>
                <a:latin typeface="Verdana" pitchFamily="34" charset="0"/>
              </a:rPr>
              <a:t>1</a:t>
            </a:r>
            <a:r>
              <a:rPr lang="en-US" b="1" i="1" u="sng" baseline="30000" dirty="0">
                <a:solidFill>
                  <a:schemeClr val="accent2"/>
                </a:solidFill>
                <a:latin typeface="Verdana" pitchFamily="34" charset="0"/>
              </a:rPr>
              <a:t>st</a:t>
            </a:r>
            <a:r>
              <a:rPr lang="en-US" b="1" i="1" u="sng" dirty="0">
                <a:solidFill>
                  <a:schemeClr val="accent2"/>
                </a:solidFill>
                <a:latin typeface="Verdana" pitchFamily="34" charset="0"/>
              </a:rPr>
              <a:t> Wednesday of each month in </a:t>
            </a:r>
            <a:r>
              <a:rPr lang="en-US" b="1" i="1" u="sng" dirty="0" smtClean="0">
                <a:solidFill>
                  <a:schemeClr val="accent2"/>
                </a:solidFill>
                <a:latin typeface="Verdana" pitchFamily="34" charset="0"/>
              </a:rPr>
              <a:t>2018</a:t>
            </a:r>
            <a:endParaRPr lang="en-US" dirty="0"/>
          </a:p>
        </p:txBody>
      </p:sp>
    </p:spTree>
    <p:extLst>
      <p:ext uri="{BB962C8B-B14F-4D97-AF65-F5344CB8AC3E}">
        <p14:creationId xmlns:p14="http://schemas.microsoft.com/office/powerpoint/2010/main" val="1057550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0" y="1001713"/>
            <a:ext cx="9144000" cy="762000"/>
          </a:xfrm>
        </p:spPr>
        <p:txBody>
          <a:bodyPr/>
          <a:lstStyle/>
          <a:p>
            <a:pPr algn="ctr" eaLnBrk="1" hangingPunct="1"/>
            <a:r>
              <a:rPr lang="en-US" sz="3200" dirty="0" smtClean="0"/>
              <a:t>ISO/AITR APPROVERS LIST</a:t>
            </a:r>
          </a:p>
        </p:txBody>
      </p:sp>
      <p:sp>
        <p:nvSpPr>
          <p:cNvPr id="235523" name="Rectangle 3"/>
          <p:cNvSpPr>
            <a:spLocks noGrp="1" noChangeArrowheads="1"/>
          </p:cNvSpPr>
          <p:nvPr>
            <p:ph type="body" idx="1"/>
          </p:nvPr>
        </p:nvSpPr>
        <p:spPr>
          <a:xfrm>
            <a:off x="447083" y="1665027"/>
            <a:ext cx="8153400" cy="3415053"/>
          </a:xfrm>
        </p:spPr>
        <p:txBody>
          <a:bodyPr/>
          <a:lstStyle/>
          <a:p>
            <a:pPr eaLnBrk="1" hangingPunct="1">
              <a:buNone/>
            </a:pPr>
            <a:endParaRPr lang="en-US" sz="2400" dirty="0" smtClean="0"/>
          </a:p>
          <a:p>
            <a:pPr eaLnBrk="1" hangingPunct="1">
              <a:buNone/>
            </a:pPr>
            <a:endParaRPr lang="en-US" dirty="0" smtClean="0"/>
          </a:p>
        </p:txBody>
      </p:sp>
      <p:sp>
        <p:nvSpPr>
          <p:cNvPr id="235524" name="Text Box 4"/>
          <p:cNvSpPr txBox="1">
            <a:spLocks noChangeArrowheads="1"/>
          </p:cNvSpPr>
          <p:nvPr/>
        </p:nvSpPr>
        <p:spPr bwMode="auto">
          <a:xfrm>
            <a:off x="294640" y="2011680"/>
            <a:ext cx="8849360" cy="4297680"/>
          </a:xfrm>
          <a:prstGeom prst="rect">
            <a:avLst/>
          </a:prstGeom>
          <a:noFill/>
          <a:ln w="9525">
            <a:noFill/>
            <a:miter lim="800000"/>
            <a:headEnd/>
            <a:tailEnd/>
          </a:ln>
        </p:spPr>
        <p:txBody>
          <a:bodyPr lIns="90139" tIns="45072" rIns="90139" bIns="45072"/>
          <a:lstStyle/>
          <a:p>
            <a:pPr>
              <a:lnSpc>
                <a:spcPct val="110000"/>
              </a:lnSpc>
              <a:spcBef>
                <a:spcPct val="20000"/>
              </a:spcBef>
            </a:pPr>
            <a:r>
              <a:rPr lang="en-US" b="1" dirty="0" smtClean="0">
                <a:solidFill>
                  <a:srgbClr val="333399"/>
                </a:solidFill>
                <a:latin typeface="Verdana" pitchFamily="34" charset="0"/>
              </a:rPr>
              <a:t>Please review your agency ISO/AITR approvers list and contact Tina Harris-Cunningham if you have any questions or updates.</a:t>
            </a:r>
          </a:p>
          <a:p>
            <a:pPr>
              <a:lnSpc>
                <a:spcPct val="110000"/>
              </a:lnSpc>
              <a:spcBef>
                <a:spcPct val="20000"/>
              </a:spcBef>
            </a:pPr>
            <a:endParaRPr lang="en-US" b="1" dirty="0">
              <a:solidFill>
                <a:srgbClr val="333399"/>
              </a:solidFill>
              <a:latin typeface="Verdana" pitchFamily="34" charset="0"/>
            </a:endParaRPr>
          </a:p>
          <a:p>
            <a:pPr>
              <a:lnSpc>
                <a:spcPct val="110000"/>
              </a:lnSpc>
              <a:spcBef>
                <a:spcPct val="20000"/>
              </a:spcBef>
            </a:pPr>
            <a:r>
              <a:rPr lang="en-US" b="1" dirty="0" smtClean="0">
                <a:solidFill>
                  <a:srgbClr val="333399"/>
                </a:solidFill>
                <a:latin typeface="Verdana" pitchFamily="34" charset="0"/>
              </a:rPr>
              <a:t>Email: </a:t>
            </a:r>
            <a:r>
              <a:rPr lang="en-US" b="1" dirty="0" smtClean="0">
                <a:solidFill>
                  <a:srgbClr val="333399"/>
                </a:solidFill>
                <a:latin typeface="Verdana" pitchFamily="34" charset="0"/>
                <a:hlinkClick r:id="rId3"/>
              </a:rPr>
              <a:t>Tina.Harris-Cunningham@vita.virginia.gov</a:t>
            </a: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r>
              <a:rPr lang="en-US" b="1" dirty="0" smtClean="0">
                <a:solidFill>
                  <a:srgbClr val="333399"/>
                </a:solidFill>
                <a:latin typeface="Verdana" pitchFamily="34" charset="0"/>
              </a:rPr>
              <a:t>                      				                   </a:t>
            </a: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r>
              <a:rPr lang="en-US" b="1" dirty="0" smtClean="0">
                <a:solidFill>
                  <a:srgbClr val="333399"/>
                </a:solidFill>
                <a:latin typeface="Verdana" pitchFamily="34" charset="0"/>
              </a:rPr>
              <a:t> </a:t>
            </a:r>
            <a:endParaRPr lang="en-US" sz="2000" b="1" dirty="0" smtClean="0">
              <a:solidFill>
                <a:srgbClr val="333399"/>
              </a:solidFill>
              <a:latin typeface="Calibri" pitchFamily="34" charset="0"/>
            </a:endParaRPr>
          </a:p>
          <a:p>
            <a:pPr>
              <a:lnSpc>
                <a:spcPct val="110000"/>
              </a:lnSpc>
              <a:spcBef>
                <a:spcPct val="20000"/>
              </a:spcBef>
            </a:pPr>
            <a:endParaRPr lang="en-US" sz="2000" b="1" i="1" dirty="0">
              <a:solidFill>
                <a:srgbClr val="333399"/>
              </a:solidFill>
              <a:latin typeface="Calibri" pitchFamily="34" charset="0"/>
            </a:endParaRPr>
          </a:p>
          <a:p>
            <a:pPr>
              <a:lnSpc>
                <a:spcPct val="110000"/>
              </a:lnSpc>
              <a:spcBef>
                <a:spcPct val="20000"/>
              </a:spcBef>
            </a:pPr>
            <a:r>
              <a:rPr lang="en-US" sz="2000" b="1" dirty="0">
                <a:solidFill>
                  <a:srgbClr val="333399"/>
                </a:solidFill>
                <a:latin typeface="Verdana" pitchFamily="34" charset="0"/>
              </a:rPr>
              <a:t>	</a:t>
            </a:r>
            <a:r>
              <a:rPr lang="en-US" sz="2000" b="1" i="1" dirty="0" smtClean="0">
                <a:solidFill>
                  <a:srgbClr val="333399"/>
                </a:solidFill>
                <a:latin typeface="Calibri" pitchFamily="34" charset="0"/>
              </a:rPr>
              <a:t>	</a:t>
            </a:r>
          </a:p>
          <a:p>
            <a:pPr>
              <a:lnSpc>
                <a:spcPct val="110000"/>
              </a:lnSpc>
              <a:spcBef>
                <a:spcPct val="20000"/>
              </a:spcBef>
            </a:pPr>
            <a:r>
              <a:rPr lang="en-US" sz="2000" b="1" i="1" dirty="0" smtClean="0">
                <a:solidFill>
                  <a:srgbClr val="333399"/>
                </a:solidFill>
                <a:latin typeface="Calibri" pitchFamily="34" charset="0"/>
              </a:rPr>
              <a:t>		</a:t>
            </a:r>
          </a:p>
          <a:p>
            <a:pPr>
              <a:lnSpc>
                <a:spcPct val="110000"/>
              </a:lnSpc>
              <a:spcBef>
                <a:spcPct val="20000"/>
              </a:spcBef>
            </a:pPr>
            <a:r>
              <a:rPr lang="en-US" sz="2000" b="1" i="1" dirty="0" smtClean="0">
                <a:solidFill>
                  <a:srgbClr val="333399"/>
                </a:solidFill>
                <a:latin typeface="Calibri" pitchFamily="34" charset="0"/>
              </a:rPr>
              <a:t>	</a:t>
            </a:r>
            <a:r>
              <a:rPr lang="en-US" sz="2200" b="1" i="1" dirty="0" smtClean="0">
                <a:solidFill>
                  <a:srgbClr val="333399"/>
                </a:solidFill>
                <a:latin typeface="Calibri" pitchFamily="34" charset="0"/>
              </a:rPr>
              <a:t>	</a:t>
            </a:r>
            <a:endParaRPr lang="en-US" sz="2200" b="1" i="1" dirty="0">
              <a:solidFill>
                <a:srgbClr val="333399"/>
              </a:solidFill>
              <a:latin typeface="Calibri"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r>
              <a:rPr lang="en-US" sz="1600" b="1" dirty="0" smtClean="0">
                <a:solidFill>
                  <a:srgbClr val="333399"/>
                </a:solidFill>
                <a:latin typeface="Verdana" pitchFamily="34" charset="0"/>
              </a:rPr>
              <a:t> </a:t>
            </a:r>
            <a:endParaRPr lang="en-US" sz="1600" b="1" dirty="0">
              <a:solidFill>
                <a:srgbClr val="333399"/>
              </a:solidFill>
              <a:latin typeface="Verdana" pitchFamily="34" charset="0"/>
            </a:endParaRPr>
          </a:p>
        </p:txBody>
      </p:sp>
    </p:spTree>
  </p:cSld>
  <p:clrMapOvr>
    <a:masterClrMapping/>
  </p:clrMapOvr>
  <p:transition>
    <p:cover dir="r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hangingPunct="1"/>
            <a:r>
              <a:rPr lang="en-US" dirty="0" smtClean="0"/>
              <a:t>ADJOURN</a:t>
            </a:r>
          </a:p>
        </p:txBody>
      </p:sp>
      <p:sp>
        <p:nvSpPr>
          <p:cNvPr id="391171" name="Rectangle 3"/>
          <p:cNvSpPr>
            <a:spLocks noGrp="1" noChangeArrowheads="1"/>
          </p:cNvSpPr>
          <p:nvPr>
            <p:ph type="body" idx="1"/>
          </p:nvPr>
        </p:nvSpPr>
        <p:spPr>
          <a:xfrm>
            <a:off x="203200" y="1873251"/>
            <a:ext cx="8763000" cy="901700"/>
          </a:xfrm>
        </p:spPr>
        <p:txBody>
          <a:bodyPr/>
          <a:lstStyle/>
          <a:p>
            <a:pPr algn="ctr" eaLnBrk="1" hangingPunct="1">
              <a:buFontTx/>
              <a:buNone/>
            </a:pPr>
            <a:r>
              <a:rPr lang="en-US" b="1" dirty="0" smtClean="0"/>
              <a:t>THANK YOU FOR ATTENDING</a:t>
            </a:r>
            <a:endParaRPr lang="en-US" dirty="0" smtClean="0"/>
          </a:p>
        </p:txBody>
      </p:sp>
      <p:sp>
        <p:nvSpPr>
          <p:cNvPr id="391172" name="Rectangle 9"/>
          <p:cNvSpPr>
            <a:spLocks noChangeArrowheads="1"/>
          </p:cNvSpPr>
          <p:nvPr/>
        </p:nvSpPr>
        <p:spPr bwMode="auto">
          <a:xfrm>
            <a:off x="0" y="-184667"/>
            <a:ext cx="9144000" cy="369332"/>
          </a:xfrm>
          <a:prstGeom prst="rect">
            <a:avLst/>
          </a:prstGeom>
          <a:noFill/>
          <a:ln w="9525">
            <a:noFill/>
            <a:miter lim="800000"/>
            <a:headEnd/>
            <a:tailEnd/>
          </a:ln>
        </p:spPr>
        <p:txBody>
          <a:bodyPr anchor="ctr">
            <a:spAutoFit/>
          </a:bodyPr>
          <a:lstStyle/>
          <a:p>
            <a:pPr eaLnBrk="0" hangingPunct="0"/>
            <a:endParaRPr lang="en-US" dirty="0"/>
          </a:p>
        </p:txBody>
      </p:sp>
      <p:sp>
        <p:nvSpPr>
          <p:cNvPr id="391173" name="Rectangle 10"/>
          <p:cNvSpPr>
            <a:spLocks noChangeArrowheads="1"/>
          </p:cNvSpPr>
          <p:nvPr/>
        </p:nvSpPr>
        <p:spPr bwMode="auto">
          <a:xfrm>
            <a:off x="0" y="-184667"/>
            <a:ext cx="9144000" cy="369332"/>
          </a:xfrm>
          <a:prstGeom prst="rect">
            <a:avLst/>
          </a:prstGeom>
          <a:noFill/>
          <a:ln w="9525">
            <a:noFill/>
            <a:miter lim="800000"/>
            <a:headEnd/>
            <a:tailEnd/>
          </a:ln>
        </p:spPr>
        <p:txBody>
          <a:bodyPr anchor="ctr">
            <a:spAutoFit/>
          </a:bodyPr>
          <a:lstStyle/>
          <a:p>
            <a:pPr eaLnBrk="0" hangingPunct="0"/>
            <a:endParaRPr lang="en-US" dirty="0"/>
          </a:p>
        </p:txBody>
      </p:sp>
      <p:sp>
        <p:nvSpPr>
          <p:cNvPr id="8" name="TextBox 7"/>
          <p:cNvSpPr txBox="1"/>
          <p:nvPr/>
        </p:nvSpPr>
        <p:spPr>
          <a:xfrm>
            <a:off x="721360" y="6563360"/>
            <a:ext cx="4003040" cy="261610"/>
          </a:xfrm>
          <a:prstGeom prst="rect">
            <a:avLst/>
          </a:prstGeom>
          <a:noFill/>
        </p:spPr>
        <p:txBody>
          <a:bodyPr wrap="square" rtlCol="0">
            <a:spAutoFit/>
          </a:bodyPr>
          <a:lstStyle/>
          <a:p>
            <a:r>
              <a:rPr lang="en-US" sz="1100" dirty="0" smtClean="0">
                <a:solidFill>
                  <a:schemeClr val="bg1">
                    <a:lumMod val="65000"/>
                  </a:schemeClr>
                </a:solidFill>
              </a:rPr>
              <a:t>Picture courtesy of www.v3.co.uk</a:t>
            </a:r>
            <a:endParaRPr lang="en-US" sz="1100" dirty="0">
              <a:solidFill>
                <a:schemeClr val="bg1">
                  <a:lumMod val="65000"/>
                </a:schemeClr>
              </a:solidFill>
            </a:endParaRPr>
          </a:p>
        </p:txBody>
      </p:sp>
      <p:pic>
        <p:nvPicPr>
          <p:cNvPr id="2" name="Picture 2" descr="http://ts3.mm.bing.net/th?id=HN.608050301270230912&amp;w=264&amp;h=184&amp;c=7&amp;rs=1&amp;url=http%3a%2f%2fwww.v3.co.uk%2fv3-uk%2fnews%2f2123672%2fapple-adobe-deliver-security-updates&amp;pid=1.7"/>
          <p:cNvPicPr>
            <a:picLocks noChangeAspect="1" noChangeArrowheads="1"/>
          </p:cNvPicPr>
          <p:nvPr/>
        </p:nvPicPr>
        <p:blipFill>
          <a:blip r:embed="rId3" cstate="print"/>
          <a:srcRect/>
          <a:stretch>
            <a:fillRect/>
          </a:stretch>
        </p:blipFill>
        <p:spPr bwMode="auto">
          <a:xfrm>
            <a:off x="2245360" y="2661923"/>
            <a:ext cx="4267200" cy="3074708"/>
          </a:xfrm>
          <a:prstGeom prst="rect">
            <a:avLst/>
          </a:prstGeom>
          <a:noFill/>
        </p:spPr>
      </p:pic>
    </p:spTree>
    <p:extLst>
      <p:ext uri="{BB962C8B-B14F-4D97-AF65-F5344CB8AC3E}">
        <p14:creationId xmlns:p14="http://schemas.microsoft.com/office/powerpoint/2010/main" val="3123875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A6FB82-472B-FD47-BFF2-A03F0F14B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Tree>
    <p:extLst>
      <p:ext uri="{BB962C8B-B14F-4D97-AF65-F5344CB8AC3E}">
        <p14:creationId xmlns:p14="http://schemas.microsoft.com/office/powerpoint/2010/main" val="330323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65399-2FB4-244B-B4DD-C517A6453529}"/>
              </a:ext>
            </a:extLst>
          </p:cNvPr>
          <p:cNvSpPr>
            <a:spLocks noGrp="1"/>
          </p:cNvSpPr>
          <p:nvPr>
            <p:ph type="title"/>
          </p:nvPr>
        </p:nvSpPr>
        <p:spPr/>
        <p:txBody>
          <a:bodyPr/>
          <a:lstStyle/>
          <a:p>
            <a:r>
              <a:rPr lang="en-US" dirty="0"/>
              <a:t>“Third-Party Doctrine”</a:t>
            </a:r>
          </a:p>
        </p:txBody>
      </p:sp>
      <p:sp>
        <p:nvSpPr>
          <p:cNvPr id="3" name="Content Placeholder 2">
            <a:extLst>
              <a:ext uri="{FF2B5EF4-FFF2-40B4-BE49-F238E27FC236}">
                <a16:creationId xmlns:a16="http://schemas.microsoft.com/office/drawing/2014/main" id="{818F2D0A-8B34-EE48-9B83-9C3D74A053B0}"/>
              </a:ext>
            </a:extLst>
          </p:cNvPr>
          <p:cNvSpPr>
            <a:spLocks noGrp="1"/>
          </p:cNvSpPr>
          <p:nvPr>
            <p:ph idx="1"/>
          </p:nvPr>
        </p:nvSpPr>
        <p:spPr>
          <a:xfrm>
            <a:off x="699247" y="2248347"/>
            <a:ext cx="8139953" cy="4381053"/>
          </a:xfrm>
        </p:spPr>
        <p:txBody>
          <a:bodyPr>
            <a:normAutofit fontScale="92500"/>
          </a:bodyPr>
          <a:lstStyle/>
          <a:p>
            <a:r>
              <a:rPr lang="en-US" sz="2600" dirty="0"/>
              <a:t>In general, the Fourth Amendment does not (currently) protect data that I voluntarily turn over to a third-party. </a:t>
            </a:r>
          </a:p>
          <a:p>
            <a:pPr lvl="1"/>
            <a:r>
              <a:rPr lang="en-US" sz="2600" dirty="0"/>
              <a:t>If I agree to let a third-party have my data and look at it whenever they want, I assume the risk that the third-party will share the data.</a:t>
            </a:r>
          </a:p>
          <a:p>
            <a:pPr lvl="1"/>
            <a:r>
              <a:rPr lang="en-US" sz="2600" dirty="0"/>
              <a:t>Especially when I agree to let that third party sell my data!</a:t>
            </a:r>
          </a:p>
          <a:p>
            <a:r>
              <a:rPr lang="en-US" sz="2800" dirty="0"/>
              <a:t>Thus, the Fourth Amendment does not protect my data that is held by a 3</a:t>
            </a:r>
            <a:r>
              <a:rPr lang="en-US" sz="2800" baseline="30000" dirty="0"/>
              <a:t>rd</a:t>
            </a:r>
            <a:r>
              <a:rPr lang="en-US" sz="2800" dirty="0"/>
              <a:t> party</a:t>
            </a:r>
            <a:r>
              <a:rPr lang="en-US" sz="2800" dirty="0" smtClean="0"/>
              <a:t>.</a:t>
            </a:r>
          </a:p>
          <a:p>
            <a:pPr lvl="1"/>
            <a:r>
              <a:rPr lang="en-US" sz="2600" b="1" i="1" u="sng" dirty="0" smtClean="0"/>
              <a:t>EXCEPT WHEN IT DOES</a:t>
            </a:r>
            <a:r>
              <a:rPr lang="mr-IN" sz="2600" b="1" i="1" u="sng" dirty="0" smtClean="0"/>
              <a:t>…</a:t>
            </a:r>
            <a:endParaRPr lang="en-US" sz="2600" b="1" i="1" u="sng" dirty="0"/>
          </a:p>
        </p:txBody>
      </p:sp>
    </p:spTree>
    <p:extLst>
      <p:ext uri="{BB962C8B-B14F-4D97-AF65-F5344CB8AC3E}">
        <p14:creationId xmlns:p14="http://schemas.microsoft.com/office/powerpoint/2010/main" val="53026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E8CBC7-9C76-1C4D-81E3-B24A4E3D1F2A}"/>
              </a:ext>
            </a:extLst>
          </p:cNvPr>
          <p:cNvSpPr>
            <a:spLocks noGrp="1"/>
          </p:cNvSpPr>
          <p:nvPr>
            <p:ph idx="1"/>
          </p:nvPr>
        </p:nvSpPr>
        <p:spPr>
          <a:xfrm>
            <a:off x="699247" y="2248347"/>
            <a:ext cx="8216153" cy="4533453"/>
          </a:xfrm>
        </p:spPr>
        <p:txBody>
          <a:bodyPr>
            <a:normAutofit/>
          </a:bodyPr>
          <a:lstStyle/>
          <a:p>
            <a:r>
              <a:rPr lang="en-US" dirty="0"/>
              <a:t>1986: The “Electronic Communications Privacy Act” and “Stored Communications Act” created legal protections that regulate government access to stored and sent communications.</a:t>
            </a:r>
          </a:p>
          <a:p>
            <a:r>
              <a:rPr lang="en-US" dirty="0"/>
              <a:t>Those statutes, in their basic terms, are what still control today</a:t>
            </a:r>
          </a:p>
          <a:p>
            <a:r>
              <a:rPr lang="en-US" dirty="0"/>
              <a:t>Virginia adopted substantially similar language in the Virginia Code.</a:t>
            </a:r>
          </a:p>
          <a:p>
            <a:r>
              <a:rPr lang="en-US" dirty="0" smtClean="0"/>
              <a:t>We are basically </a:t>
            </a:r>
            <a:r>
              <a:rPr lang="en-US" dirty="0"/>
              <a:t>running a 2018 legal system on COBOL</a:t>
            </a:r>
          </a:p>
          <a:p>
            <a:pPr lvl="1"/>
            <a:r>
              <a:rPr lang="en-US" sz="1500" dirty="0"/>
              <a:t>Disclaimer: As a Virginia State Employee, I am in no way implying that it would be bizarre to attempt to run a legal </a:t>
            </a:r>
            <a:r>
              <a:rPr lang="en-US" sz="1500" dirty="0" smtClean="0"/>
              <a:t>information system </a:t>
            </a:r>
            <a:r>
              <a:rPr lang="en-US" sz="1500" dirty="0"/>
              <a:t>on COBOL.</a:t>
            </a:r>
          </a:p>
        </p:txBody>
      </p:sp>
      <p:sp>
        <p:nvSpPr>
          <p:cNvPr id="3" name="Title 2">
            <a:extLst>
              <a:ext uri="{FF2B5EF4-FFF2-40B4-BE49-F238E27FC236}">
                <a16:creationId xmlns:a16="http://schemas.microsoft.com/office/drawing/2014/main" id="{E0C17857-4C5A-7C47-905B-C46676EE00C4}"/>
              </a:ext>
            </a:extLst>
          </p:cNvPr>
          <p:cNvSpPr>
            <a:spLocks noGrp="1"/>
          </p:cNvSpPr>
          <p:nvPr>
            <p:ph type="title"/>
          </p:nvPr>
        </p:nvSpPr>
        <p:spPr>
          <a:xfrm>
            <a:off x="688489" y="304800"/>
            <a:ext cx="7756263" cy="1054250"/>
          </a:xfrm>
        </p:spPr>
        <p:txBody>
          <a:bodyPr/>
          <a:lstStyle/>
          <a:p>
            <a:r>
              <a:rPr lang="en-US" dirty="0"/>
              <a:t>Congress’ Solution:</a:t>
            </a:r>
            <a:br>
              <a:rPr lang="en-US" dirty="0"/>
            </a:br>
            <a:r>
              <a:rPr lang="en-US" dirty="0"/>
              <a:t>Create Legal Protection</a:t>
            </a:r>
          </a:p>
        </p:txBody>
      </p:sp>
    </p:spTree>
    <p:extLst>
      <p:ext uri="{BB962C8B-B14F-4D97-AF65-F5344CB8AC3E}">
        <p14:creationId xmlns:p14="http://schemas.microsoft.com/office/powerpoint/2010/main" val="136611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CB14-E365-954D-B50F-56AE80A4DBCA}"/>
              </a:ext>
            </a:extLst>
          </p:cNvPr>
          <p:cNvSpPr>
            <a:spLocks noGrp="1"/>
          </p:cNvSpPr>
          <p:nvPr>
            <p:ph type="title"/>
          </p:nvPr>
        </p:nvSpPr>
        <p:spPr/>
        <p:txBody>
          <a:bodyPr/>
          <a:lstStyle/>
          <a:p>
            <a:r>
              <a:rPr lang="en-US" dirty="0"/>
              <a:t>Bottom Line</a:t>
            </a:r>
          </a:p>
        </p:txBody>
      </p:sp>
      <p:sp>
        <p:nvSpPr>
          <p:cNvPr id="3" name="Text Placeholder 2">
            <a:extLst>
              <a:ext uri="{FF2B5EF4-FFF2-40B4-BE49-F238E27FC236}">
                <a16:creationId xmlns:a16="http://schemas.microsoft.com/office/drawing/2014/main" id="{E5B89A5B-43F4-7D40-B639-9EB05838F556}"/>
              </a:ext>
            </a:extLst>
          </p:cNvPr>
          <p:cNvSpPr>
            <a:spLocks noGrp="1"/>
          </p:cNvSpPr>
          <p:nvPr>
            <p:ph type="body" idx="1"/>
          </p:nvPr>
        </p:nvSpPr>
        <p:spPr/>
        <p:txBody>
          <a:bodyPr/>
          <a:lstStyle/>
          <a:p>
            <a:r>
              <a:rPr lang="en-US" dirty="0"/>
              <a:t>Data Held by 3</a:t>
            </a:r>
            <a:r>
              <a:rPr lang="en-US" baseline="30000" dirty="0"/>
              <a:t>rd</a:t>
            </a:r>
            <a:r>
              <a:rPr lang="en-US" dirty="0"/>
              <a:t> Party </a:t>
            </a:r>
          </a:p>
        </p:txBody>
      </p:sp>
      <p:sp>
        <p:nvSpPr>
          <p:cNvPr id="4" name="Content Placeholder 3">
            <a:extLst>
              <a:ext uri="{FF2B5EF4-FFF2-40B4-BE49-F238E27FC236}">
                <a16:creationId xmlns:a16="http://schemas.microsoft.com/office/drawing/2014/main" id="{3F6D284D-1E87-D44D-B9F1-7D76532E9590}"/>
              </a:ext>
            </a:extLst>
          </p:cNvPr>
          <p:cNvSpPr>
            <a:spLocks noGrp="1"/>
          </p:cNvSpPr>
          <p:nvPr>
            <p:ph sz="half" idx="2"/>
          </p:nvPr>
        </p:nvSpPr>
        <p:spPr/>
        <p:txBody>
          <a:bodyPr/>
          <a:lstStyle/>
          <a:p>
            <a:r>
              <a:rPr lang="en-US" dirty="0"/>
              <a:t>Generally protected by statute only</a:t>
            </a:r>
          </a:p>
          <a:p>
            <a:r>
              <a:rPr lang="en-US" dirty="0"/>
              <a:t>If law enforcement wants to search, they need to comply with whatever the statutes require.</a:t>
            </a:r>
          </a:p>
        </p:txBody>
      </p:sp>
      <p:sp>
        <p:nvSpPr>
          <p:cNvPr id="5" name="Text Placeholder 4">
            <a:extLst>
              <a:ext uri="{FF2B5EF4-FFF2-40B4-BE49-F238E27FC236}">
                <a16:creationId xmlns:a16="http://schemas.microsoft.com/office/drawing/2014/main" id="{A733C3E9-B65E-0C4C-8696-12A9430AD582}"/>
              </a:ext>
            </a:extLst>
          </p:cNvPr>
          <p:cNvSpPr>
            <a:spLocks noGrp="1"/>
          </p:cNvSpPr>
          <p:nvPr>
            <p:ph type="body" sz="quarter" idx="3"/>
          </p:nvPr>
        </p:nvSpPr>
        <p:spPr/>
        <p:txBody>
          <a:bodyPr/>
          <a:lstStyle/>
          <a:p>
            <a:r>
              <a:rPr lang="en-US" dirty="0"/>
              <a:t>Data in My Device</a:t>
            </a:r>
          </a:p>
        </p:txBody>
      </p:sp>
      <p:sp>
        <p:nvSpPr>
          <p:cNvPr id="6" name="Content Placeholder 5">
            <a:extLst>
              <a:ext uri="{FF2B5EF4-FFF2-40B4-BE49-F238E27FC236}">
                <a16:creationId xmlns:a16="http://schemas.microsoft.com/office/drawing/2014/main" id="{40B64C41-1548-E24D-AF60-AACE490FE419}"/>
              </a:ext>
            </a:extLst>
          </p:cNvPr>
          <p:cNvSpPr>
            <a:spLocks noGrp="1"/>
          </p:cNvSpPr>
          <p:nvPr>
            <p:ph sz="quarter" idx="4"/>
          </p:nvPr>
        </p:nvSpPr>
        <p:spPr/>
        <p:txBody>
          <a:bodyPr/>
          <a:lstStyle/>
          <a:p>
            <a:r>
              <a:rPr lang="en-US" dirty="0"/>
              <a:t>Generally protected by the Fourth Amendment</a:t>
            </a:r>
          </a:p>
          <a:p>
            <a:r>
              <a:rPr lang="en-US" dirty="0"/>
              <a:t>If law enforcement wants to search, they need a warrant, or my consent, or an exigent  circumstance.</a:t>
            </a:r>
          </a:p>
        </p:txBody>
      </p:sp>
    </p:spTree>
    <p:extLst>
      <p:ext uri="{BB962C8B-B14F-4D97-AF65-F5344CB8AC3E}">
        <p14:creationId xmlns:p14="http://schemas.microsoft.com/office/powerpoint/2010/main" val="53741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0040" y="304800"/>
            <a:ext cx="7754713" cy="2810773"/>
          </a:xfrm>
        </p:spPr>
        <p:txBody>
          <a:bodyPr/>
          <a:lstStyle/>
          <a:p>
            <a:r>
              <a:rPr lang="en-US" dirty="0"/>
              <a:t>Federal Law:</a:t>
            </a:r>
          </a:p>
        </p:txBody>
      </p:sp>
      <p:sp>
        <p:nvSpPr>
          <p:cNvPr id="6" name="Text Placeholder 5"/>
          <p:cNvSpPr>
            <a:spLocks noGrp="1"/>
          </p:cNvSpPr>
          <p:nvPr>
            <p:ph type="body" idx="1"/>
          </p:nvPr>
        </p:nvSpPr>
        <p:spPr/>
        <p:txBody>
          <a:bodyPr>
            <a:normAutofit/>
          </a:bodyPr>
          <a:lstStyle/>
          <a:p>
            <a:r>
              <a:rPr lang="en-US" sz="4400" dirty="0"/>
              <a:t>Searching Third-Party Provider Data</a:t>
            </a:r>
          </a:p>
        </p:txBody>
      </p:sp>
    </p:spTree>
    <p:extLst>
      <p:ext uri="{BB962C8B-B14F-4D97-AF65-F5344CB8AC3E}">
        <p14:creationId xmlns:p14="http://schemas.microsoft.com/office/powerpoint/2010/main" val="329214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9247" y="2248347"/>
            <a:ext cx="7745505" cy="3466653"/>
          </a:xfrm>
        </p:spPr>
        <p:txBody>
          <a:bodyPr>
            <a:normAutofit lnSpcReduction="10000"/>
          </a:bodyPr>
          <a:lstStyle/>
          <a:p>
            <a:r>
              <a:rPr lang="en-US" sz="3000" b="1" dirty="0" smtClean="0"/>
              <a:t> 18 </a:t>
            </a:r>
            <a:r>
              <a:rPr lang="en-US" sz="3000" b="1" dirty="0"/>
              <a:t>USC 2703(c) – Third-party providers shall turn over data pursuant to:</a:t>
            </a:r>
            <a:endParaRPr lang="en-US" sz="3000" dirty="0"/>
          </a:p>
          <a:p>
            <a:pPr marL="457200" indent="-457200">
              <a:buFont typeface="+mj-lt"/>
              <a:buAutoNum type="alphaUcPeriod"/>
            </a:pPr>
            <a:r>
              <a:rPr lang="en-US" sz="3000" dirty="0"/>
              <a:t>Search Warrant</a:t>
            </a:r>
          </a:p>
          <a:p>
            <a:pPr marL="457200" indent="-457200">
              <a:buFont typeface="+mj-lt"/>
              <a:buAutoNum type="alphaUcPeriod"/>
            </a:pPr>
            <a:r>
              <a:rPr lang="en-US" sz="3000" dirty="0"/>
              <a:t>Court Order</a:t>
            </a:r>
          </a:p>
          <a:p>
            <a:pPr marL="457200" indent="-457200">
              <a:buFont typeface="+mj-lt"/>
              <a:buAutoNum type="alphaUcPeriod"/>
            </a:pPr>
            <a:r>
              <a:rPr lang="en-US" sz="3000" dirty="0" smtClean="0"/>
              <a:t> Subpoena </a:t>
            </a:r>
            <a:r>
              <a:rPr lang="en-US" sz="3000" dirty="0"/>
              <a:t>(Administrative, Trial, etc.</a:t>
            </a:r>
            <a:r>
              <a:rPr lang="en-US" sz="3000" dirty="0" smtClean="0"/>
              <a:t>)</a:t>
            </a:r>
          </a:p>
          <a:p>
            <a:pPr marL="457200" indent="-457200">
              <a:buFont typeface="+mj-lt"/>
              <a:buAutoNum type="alphaUcPeriod"/>
            </a:pPr>
            <a:r>
              <a:rPr lang="en-US" sz="3000" dirty="0" smtClean="0"/>
              <a:t> National Security Letter</a:t>
            </a:r>
            <a:endParaRPr lang="en-US" sz="3000" dirty="0"/>
          </a:p>
          <a:p>
            <a:pPr marL="457200" indent="-457200">
              <a:buFont typeface="+mj-lt"/>
              <a:buAutoNum type="alphaUcPeriod"/>
            </a:pPr>
            <a:r>
              <a:rPr lang="en-US" sz="3000" dirty="0" smtClean="0"/>
              <a:t> Consent</a:t>
            </a:r>
            <a:endParaRPr lang="en-US" sz="3000" dirty="0"/>
          </a:p>
        </p:txBody>
      </p:sp>
      <p:sp>
        <p:nvSpPr>
          <p:cNvPr id="4" name="Title 3"/>
          <p:cNvSpPr>
            <a:spLocks noGrp="1"/>
          </p:cNvSpPr>
          <p:nvPr>
            <p:ph type="title"/>
          </p:nvPr>
        </p:nvSpPr>
        <p:spPr>
          <a:xfrm>
            <a:off x="688490" y="0"/>
            <a:ext cx="7756263" cy="1624406"/>
          </a:xfrm>
        </p:spPr>
        <p:txBody>
          <a:bodyPr/>
          <a:lstStyle/>
          <a:p>
            <a:r>
              <a:rPr lang="en-US" dirty="0"/>
              <a:t>Federal Code:</a:t>
            </a:r>
            <a:r>
              <a:rPr lang="en-US" i="1" dirty="0"/>
              <a:t/>
            </a:r>
            <a:br>
              <a:rPr lang="en-US" i="1" dirty="0"/>
            </a:br>
            <a:r>
              <a:rPr lang="en-US" i="1" dirty="0"/>
              <a:t>NON-Content</a:t>
            </a:r>
          </a:p>
        </p:txBody>
      </p:sp>
    </p:spTree>
    <p:extLst>
      <p:ext uri="{BB962C8B-B14F-4D97-AF65-F5344CB8AC3E}">
        <p14:creationId xmlns:p14="http://schemas.microsoft.com/office/powerpoint/2010/main" val="355190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US" b="1" dirty="0"/>
              <a:t>18 USC 2703(c) – Examples</a:t>
            </a:r>
          </a:p>
          <a:p>
            <a:pPr marL="457200" indent="-457200">
              <a:buFont typeface="+mj-lt"/>
              <a:buAutoNum type="alphaLcParenR"/>
            </a:pPr>
            <a:r>
              <a:rPr lang="en-US" dirty="0"/>
              <a:t>name;  </a:t>
            </a:r>
          </a:p>
          <a:p>
            <a:pPr marL="457200" indent="-457200">
              <a:buFont typeface="+mj-lt"/>
              <a:buAutoNum type="alphaLcParenR"/>
            </a:pPr>
            <a:r>
              <a:rPr lang="en-US" dirty="0"/>
              <a:t>address;  </a:t>
            </a:r>
          </a:p>
          <a:p>
            <a:pPr marL="457200" indent="-457200">
              <a:buFont typeface="+mj-lt"/>
              <a:buAutoNum type="alphaLcParenR"/>
            </a:pPr>
            <a:r>
              <a:rPr lang="en-US" dirty="0"/>
              <a:t>call detail records </a:t>
            </a:r>
          </a:p>
          <a:p>
            <a:pPr marL="457200" indent="-457200">
              <a:buFont typeface="+mj-lt"/>
              <a:buAutoNum type="alphaLcParenR"/>
            </a:pPr>
            <a:r>
              <a:rPr lang="en-US" dirty="0"/>
              <a:t>length of service (including start date) and types of service utilized;  </a:t>
            </a:r>
          </a:p>
          <a:p>
            <a:pPr marL="457200" indent="-457200">
              <a:buFont typeface="+mj-lt"/>
              <a:buAutoNum type="alphaLcParenR"/>
            </a:pPr>
            <a:r>
              <a:rPr lang="en-US" dirty="0"/>
              <a:t>telephone or instrument number or other subscriber number or identity, including any temporarily assigned network address; and  </a:t>
            </a:r>
          </a:p>
          <a:p>
            <a:pPr marL="457200" indent="-457200">
              <a:buFont typeface="+mj-lt"/>
              <a:buAutoNum type="alphaLcParenR"/>
            </a:pPr>
            <a:r>
              <a:rPr lang="en-US" dirty="0"/>
              <a:t>means and source of payment for such service (including any credit card or bank account number)</a:t>
            </a:r>
          </a:p>
        </p:txBody>
      </p:sp>
      <p:sp>
        <p:nvSpPr>
          <p:cNvPr id="4" name="Title 3"/>
          <p:cNvSpPr>
            <a:spLocks noGrp="1"/>
          </p:cNvSpPr>
          <p:nvPr>
            <p:ph type="title"/>
          </p:nvPr>
        </p:nvSpPr>
        <p:spPr>
          <a:xfrm>
            <a:off x="661057" y="228600"/>
            <a:ext cx="7756263" cy="1447800"/>
          </a:xfrm>
        </p:spPr>
        <p:txBody>
          <a:bodyPr/>
          <a:lstStyle/>
          <a:p>
            <a:r>
              <a:rPr lang="en-US" dirty="0"/>
              <a:t>Federal Code: </a:t>
            </a:r>
            <a:br>
              <a:rPr lang="en-US" dirty="0"/>
            </a:br>
            <a:r>
              <a:rPr lang="en-US" dirty="0"/>
              <a:t>What is “Not Content”</a:t>
            </a:r>
          </a:p>
        </p:txBody>
      </p:sp>
    </p:spTree>
    <p:extLst>
      <p:ext uri="{BB962C8B-B14F-4D97-AF65-F5344CB8AC3E}">
        <p14:creationId xmlns:p14="http://schemas.microsoft.com/office/powerpoint/2010/main" val="177056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238131" y="976313"/>
            <a:ext cx="8153400" cy="762000"/>
          </a:xfrm>
        </p:spPr>
        <p:txBody>
          <a:bodyPr/>
          <a:lstStyle/>
          <a:p>
            <a:pPr algn="ctr" eaLnBrk="1" hangingPunct="1"/>
            <a:r>
              <a:rPr lang="en-US" dirty="0" smtClean="0"/>
              <a:t>ISOAG  July 11, 2018</a:t>
            </a:r>
          </a:p>
        </p:txBody>
      </p:sp>
      <p:sp>
        <p:nvSpPr>
          <p:cNvPr id="231427" name="Rectangle 3"/>
          <p:cNvSpPr>
            <a:spLocks noGrp="1" noChangeArrowheads="1"/>
          </p:cNvSpPr>
          <p:nvPr>
            <p:ph type="body" idx="1"/>
          </p:nvPr>
        </p:nvSpPr>
        <p:spPr>
          <a:xfrm>
            <a:off x="0" y="1756745"/>
            <a:ext cx="9372600" cy="6355975"/>
          </a:xfrm>
        </p:spPr>
        <p:txBody>
          <a:bodyPr>
            <a:noAutofit/>
          </a:bodyPr>
          <a:lstStyle/>
          <a:p>
            <a:pPr marL="0" indent="0" algn="just" eaLnBrk="1" hangingPunct="1">
              <a:lnSpc>
                <a:spcPct val="110000"/>
              </a:lnSpc>
              <a:spcBef>
                <a:spcPct val="0"/>
              </a:spcBef>
              <a:buNone/>
            </a:pPr>
            <a:endParaRPr lang="en-US" sz="1300" b="1" dirty="0" smtClean="0"/>
          </a:p>
          <a:p>
            <a:pPr marL="400050" indent="-400050" algn="just">
              <a:lnSpc>
                <a:spcPct val="110000"/>
              </a:lnSpc>
              <a:spcBef>
                <a:spcPct val="0"/>
              </a:spcBef>
              <a:buAutoNum type="romanUcPeriod"/>
            </a:pPr>
            <a:r>
              <a:rPr lang="en-US" sz="1400" b="1" dirty="0" smtClean="0"/>
              <a:t> Welcome </a:t>
            </a:r>
            <a:r>
              <a:rPr lang="en-US" sz="1400" b="1" dirty="0"/>
              <a:t>&amp; Opening Remarks         </a:t>
            </a:r>
            <a:r>
              <a:rPr lang="en-US" sz="1400" b="1" dirty="0" smtClean="0"/>
              <a:t>                      Mike </a:t>
            </a:r>
            <a:r>
              <a:rPr lang="en-US" sz="1400" b="1" dirty="0"/>
              <a:t>Watson, </a:t>
            </a:r>
            <a:r>
              <a:rPr lang="en-US" sz="1400" b="1" dirty="0" smtClean="0"/>
              <a:t>VITA</a:t>
            </a:r>
          </a:p>
          <a:p>
            <a:pPr marL="400050" indent="-400050" algn="just">
              <a:lnSpc>
                <a:spcPct val="110000"/>
              </a:lnSpc>
              <a:spcBef>
                <a:spcPct val="0"/>
              </a:spcBef>
              <a:buAutoNum type="romanUcPeriod"/>
            </a:pPr>
            <a:endParaRPr lang="en-US" sz="1400" b="1" dirty="0"/>
          </a:p>
          <a:p>
            <a:pPr marL="400050" indent="-400050" algn="just">
              <a:lnSpc>
                <a:spcPct val="110000"/>
              </a:lnSpc>
              <a:spcBef>
                <a:spcPct val="0"/>
              </a:spcBef>
              <a:buAutoNum type="romanUcPeriod"/>
            </a:pPr>
            <a:r>
              <a:rPr lang="en-US" sz="1400" b="1" dirty="0" smtClean="0"/>
              <a:t>Obtaining Electronic Data-Federal &amp;                      Elliott Casey, </a:t>
            </a:r>
          </a:p>
          <a:p>
            <a:pPr marL="0" indent="0" algn="just">
              <a:lnSpc>
                <a:spcPct val="110000"/>
              </a:lnSpc>
              <a:spcBef>
                <a:spcPct val="0"/>
              </a:spcBef>
              <a:buNone/>
            </a:pPr>
            <a:r>
              <a:rPr lang="en-US" sz="1400" b="1" dirty="0" smtClean="0"/>
              <a:t>Constitutional Law</a:t>
            </a:r>
          </a:p>
          <a:p>
            <a:pPr marL="400050" indent="-400050" algn="just">
              <a:lnSpc>
                <a:spcPct val="110000"/>
              </a:lnSpc>
              <a:spcBef>
                <a:spcPct val="0"/>
              </a:spcBef>
              <a:buAutoNum type="romanUcPeriod"/>
            </a:pPr>
            <a:endParaRPr lang="en-US" sz="1400" b="1" dirty="0" smtClean="0"/>
          </a:p>
          <a:p>
            <a:pPr marL="400050" indent="-400050" algn="just">
              <a:lnSpc>
                <a:spcPct val="110000"/>
              </a:lnSpc>
              <a:spcBef>
                <a:spcPct val="0"/>
              </a:spcBef>
              <a:buAutoNum type="romanUcPeriod" startAt="2"/>
            </a:pPr>
            <a:endParaRPr lang="en-US" sz="1400" b="1" dirty="0" smtClean="0"/>
          </a:p>
          <a:p>
            <a:pPr marL="0" indent="0" algn="just">
              <a:lnSpc>
                <a:spcPct val="110000"/>
              </a:lnSpc>
              <a:spcBef>
                <a:spcPct val="0"/>
              </a:spcBef>
              <a:buNone/>
            </a:pPr>
            <a:r>
              <a:rPr lang="en-US" sz="1400" b="1" dirty="0" smtClean="0"/>
              <a:t> III. Using Best Practices to Evaluate the                    Alex </a:t>
            </a:r>
            <a:r>
              <a:rPr lang="en-US" sz="1400" b="1" dirty="0" err="1" smtClean="0"/>
              <a:t>Roeglin</a:t>
            </a:r>
            <a:r>
              <a:rPr lang="en-US" sz="1400" b="1" dirty="0" smtClean="0"/>
              <a:t>, APA</a:t>
            </a:r>
          </a:p>
          <a:p>
            <a:pPr marL="0" indent="0" algn="just">
              <a:lnSpc>
                <a:spcPct val="110000"/>
              </a:lnSpc>
              <a:spcBef>
                <a:spcPct val="0"/>
              </a:spcBef>
              <a:buNone/>
            </a:pPr>
            <a:endParaRPr lang="en-US" sz="1400" b="1" dirty="0" smtClean="0"/>
          </a:p>
          <a:p>
            <a:pPr marL="0" indent="0" algn="just">
              <a:lnSpc>
                <a:spcPct val="110000"/>
              </a:lnSpc>
              <a:spcBef>
                <a:spcPct val="0"/>
              </a:spcBef>
              <a:buNone/>
            </a:pPr>
            <a:r>
              <a:rPr lang="en-US" sz="1400" b="1" dirty="0"/>
              <a:t> </a:t>
            </a:r>
            <a:r>
              <a:rPr lang="en-US" sz="1400" b="1" dirty="0" smtClean="0"/>
              <a:t>       Strength of an </a:t>
            </a:r>
            <a:r>
              <a:rPr lang="en-US" sz="1400" b="1" smtClean="0"/>
              <a:t>Organization’s Controls</a:t>
            </a:r>
          </a:p>
          <a:p>
            <a:pPr marL="0" indent="0" algn="just">
              <a:lnSpc>
                <a:spcPct val="110000"/>
              </a:lnSpc>
              <a:spcBef>
                <a:spcPct val="0"/>
              </a:spcBef>
              <a:buNone/>
            </a:pPr>
            <a:endParaRPr lang="en-US" sz="1400" b="1" dirty="0" smtClean="0"/>
          </a:p>
          <a:p>
            <a:pPr marL="0" indent="0" algn="just">
              <a:lnSpc>
                <a:spcPct val="110000"/>
              </a:lnSpc>
              <a:spcBef>
                <a:spcPct val="0"/>
              </a:spcBef>
              <a:buNone/>
            </a:pPr>
            <a:endParaRPr lang="en-US" sz="1400" b="1" dirty="0"/>
          </a:p>
          <a:p>
            <a:pPr marL="0" indent="0" algn="just">
              <a:lnSpc>
                <a:spcPct val="110000"/>
              </a:lnSpc>
              <a:spcBef>
                <a:spcPct val="0"/>
              </a:spcBef>
              <a:buNone/>
            </a:pPr>
            <a:r>
              <a:rPr lang="en-US" sz="1400" b="1" dirty="0" smtClean="0"/>
              <a:t>IV. </a:t>
            </a:r>
            <a:r>
              <a:rPr lang="en-US" sz="1400" b="1" dirty="0"/>
              <a:t>Next Generation Security from VITA                  Bill Stewart, VITA</a:t>
            </a:r>
          </a:p>
          <a:p>
            <a:pPr marL="0" indent="0" algn="just">
              <a:lnSpc>
                <a:spcPct val="110000"/>
              </a:lnSpc>
              <a:spcBef>
                <a:spcPct val="0"/>
              </a:spcBef>
              <a:buNone/>
            </a:pPr>
            <a:endParaRPr lang="en-US" sz="1400" b="1" dirty="0" smtClean="0"/>
          </a:p>
          <a:p>
            <a:pPr marL="0" indent="0" algn="just">
              <a:lnSpc>
                <a:spcPct val="110000"/>
              </a:lnSpc>
              <a:spcBef>
                <a:spcPct val="0"/>
              </a:spcBef>
              <a:buNone/>
            </a:pPr>
            <a:endParaRPr lang="en-US" sz="1400" b="1" dirty="0" smtClean="0"/>
          </a:p>
          <a:p>
            <a:pPr marL="0" indent="0" algn="just">
              <a:lnSpc>
                <a:spcPct val="110000"/>
              </a:lnSpc>
              <a:spcBef>
                <a:spcPct val="0"/>
              </a:spcBef>
              <a:buNone/>
            </a:pPr>
            <a:r>
              <a:rPr lang="en-US" sz="1400" b="1" dirty="0" smtClean="0"/>
              <a:t> V. </a:t>
            </a:r>
            <a:r>
              <a:rPr lang="en-US" sz="1400" b="1" dirty="0"/>
              <a:t>Upcoming Events                                                    Mike Watson, VITA</a:t>
            </a:r>
            <a:endParaRPr lang="en-US" sz="1400" b="1" dirty="0" smtClean="0"/>
          </a:p>
          <a:p>
            <a:pPr marL="0" indent="0" algn="just">
              <a:lnSpc>
                <a:spcPct val="110000"/>
              </a:lnSpc>
              <a:spcBef>
                <a:spcPct val="0"/>
              </a:spcBef>
              <a:buNone/>
            </a:pPr>
            <a:endParaRPr lang="en-US" sz="1400" b="1" dirty="0"/>
          </a:p>
          <a:p>
            <a:pPr marL="0" indent="0" algn="just">
              <a:lnSpc>
                <a:spcPct val="110000"/>
              </a:lnSpc>
              <a:spcBef>
                <a:spcPct val="0"/>
              </a:spcBef>
              <a:buNone/>
            </a:pPr>
            <a:r>
              <a:rPr lang="en-US" sz="1400" b="1" dirty="0"/>
              <a:t>VI. Operations Update                                                           NG</a:t>
            </a:r>
          </a:p>
          <a:p>
            <a:pPr marL="0" indent="0" algn="just">
              <a:lnSpc>
                <a:spcPct val="110000"/>
              </a:lnSpc>
              <a:spcBef>
                <a:spcPct val="0"/>
              </a:spcBef>
              <a:buNone/>
            </a:pPr>
            <a:endParaRPr lang="en-US" sz="1400" b="1" dirty="0"/>
          </a:p>
          <a:p>
            <a:pPr marL="0" indent="0" algn="just">
              <a:lnSpc>
                <a:spcPct val="110000"/>
              </a:lnSpc>
              <a:spcBef>
                <a:spcPct val="0"/>
              </a:spcBef>
              <a:buNone/>
            </a:pPr>
            <a:endParaRPr lang="en-US" sz="1400" b="1" dirty="0" smtClean="0"/>
          </a:p>
          <a:p>
            <a:pPr marL="0" indent="0" algn="just">
              <a:lnSpc>
                <a:spcPct val="110000"/>
              </a:lnSpc>
              <a:spcBef>
                <a:spcPct val="0"/>
              </a:spcBef>
              <a:buNone/>
            </a:pPr>
            <a:endParaRPr lang="en-US" sz="1400" b="1" dirty="0"/>
          </a:p>
          <a:p>
            <a:pPr marL="0" indent="0" algn="just">
              <a:lnSpc>
                <a:spcPct val="110000"/>
              </a:lnSpc>
              <a:spcBef>
                <a:spcPct val="0"/>
              </a:spcBef>
              <a:buNone/>
            </a:pPr>
            <a:endParaRPr lang="en-US" sz="1600" b="1" dirty="0"/>
          </a:p>
          <a:p>
            <a:pPr marL="0" indent="0" algn="just">
              <a:lnSpc>
                <a:spcPct val="110000"/>
              </a:lnSpc>
              <a:spcBef>
                <a:spcPct val="0"/>
              </a:spcBef>
              <a:buNone/>
            </a:pPr>
            <a:endParaRPr lang="en-US" sz="1600" b="1" dirty="0" smtClean="0"/>
          </a:p>
          <a:p>
            <a:pPr marL="0" indent="0">
              <a:buNone/>
            </a:pPr>
            <a:endParaRPr lang="en-US" sz="1600" b="1" dirty="0"/>
          </a:p>
          <a:p>
            <a:pPr marL="0" indent="0" algn="just">
              <a:lnSpc>
                <a:spcPct val="110000"/>
              </a:lnSpc>
              <a:spcBef>
                <a:spcPct val="0"/>
              </a:spcBef>
              <a:buNone/>
            </a:pPr>
            <a:endParaRPr lang="en-US" sz="1600" b="1" dirty="0"/>
          </a:p>
          <a:p>
            <a:pPr marL="0" indent="0" eaLnBrk="1" hangingPunct="1">
              <a:lnSpc>
                <a:spcPct val="110000"/>
              </a:lnSpc>
              <a:spcBef>
                <a:spcPct val="0"/>
              </a:spcBef>
              <a:buNone/>
            </a:pPr>
            <a:endParaRPr lang="en-US" sz="1600" b="1" dirty="0" smtClean="0"/>
          </a:p>
          <a:p>
            <a:pPr marL="0" indent="0" eaLnBrk="1" hangingPunct="1">
              <a:lnSpc>
                <a:spcPct val="110000"/>
              </a:lnSpc>
              <a:spcBef>
                <a:spcPct val="0"/>
              </a:spcBef>
              <a:buNone/>
            </a:pPr>
            <a:endParaRPr lang="en-US" sz="1600" b="1" dirty="0" smtClean="0"/>
          </a:p>
          <a:p>
            <a:pPr marL="701092" indent="-701092">
              <a:lnSpc>
                <a:spcPct val="110000"/>
              </a:lnSpc>
              <a:spcBef>
                <a:spcPct val="0"/>
              </a:spcBef>
              <a:buNone/>
            </a:pPr>
            <a:r>
              <a:rPr lang="en-US" sz="1600" b="1" dirty="0" smtClean="0"/>
              <a:t>	</a:t>
            </a:r>
            <a:endParaRPr lang="en-US" sz="1600" b="1" dirty="0" smtClean="0">
              <a:solidFill>
                <a:srgbClr val="333399"/>
              </a:solidFill>
            </a:endParaRPr>
          </a:p>
          <a:p>
            <a:pPr marL="701092" indent="-701092">
              <a:lnSpc>
                <a:spcPct val="110000"/>
              </a:lnSpc>
              <a:spcBef>
                <a:spcPct val="0"/>
              </a:spcBef>
              <a:buNone/>
            </a:pPr>
            <a:r>
              <a:rPr lang="en-US" sz="1600" b="1" dirty="0" smtClean="0">
                <a:solidFill>
                  <a:srgbClr val="333399"/>
                </a:solidFill>
              </a:rPr>
              <a:t>	 			 	</a:t>
            </a:r>
          </a:p>
          <a:p>
            <a:pPr marL="701092" indent="-701092">
              <a:lnSpc>
                <a:spcPct val="110000"/>
              </a:lnSpc>
              <a:spcBef>
                <a:spcPct val="0"/>
              </a:spcBef>
              <a:buNone/>
            </a:pPr>
            <a:endParaRPr lang="en-US" sz="1600" b="1" dirty="0" smtClean="0">
              <a:solidFill>
                <a:srgbClr val="333399"/>
              </a:solidFill>
            </a:endParaRPr>
          </a:p>
          <a:p>
            <a:pPr marL="701092" indent="-701092">
              <a:lnSpc>
                <a:spcPct val="110000"/>
              </a:lnSpc>
              <a:spcBef>
                <a:spcPct val="0"/>
              </a:spcBef>
              <a:buNone/>
            </a:pPr>
            <a:r>
              <a:rPr lang="en-US" sz="1600" b="1" dirty="0" smtClean="0">
                <a:solidFill>
                  <a:srgbClr val="333399"/>
                </a:solidFill>
              </a:rPr>
              <a:t>		</a:t>
            </a:r>
          </a:p>
          <a:p>
            <a:pPr marL="701092" indent="-701092">
              <a:lnSpc>
                <a:spcPct val="110000"/>
              </a:lnSpc>
              <a:spcBef>
                <a:spcPct val="0"/>
              </a:spcBef>
              <a:buNone/>
            </a:pPr>
            <a:r>
              <a:rPr lang="en-US" sz="1600" b="1" dirty="0" smtClean="0">
                <a:solidFill>
                  <a:srgbClr val="333399"/>
                </a:solidFill>
              </a:rPr>
              <a:t>		</a:t>
            </a:r>
            <a:r>
              <a:rPr lang="en-US" sz="1600" b="1" dirty="0" smtClean="0"/>
              <a:t>			</a:t>
            </a:r>
          </a:p>
          <a:p>
            <a:pPr marL="701092" indent="-701092">
              <a:lnSpc>
                <a:spcPct val="110000"/>
              </a:lnSpc>
              <a:spcBef>
                <a:spcPct val="0"/>
              </a:spcBef>
              <a:buNone/>
            </a:pPr>
            <a:r>
              <a:rPr lang="en-US" sz="1600" b="1" dirty="0" smtClean="0"/>
              <a:t>						</a:t>
            </a:r>
          </a:p>
          <a:p>
            <a:pPr marL="701092" indent="-701092">
              <a:lnSpc>
                <a:spcPct val="110000"/>
              </a:lnSpc>
              <a:spcBef>
                <a:spcPct val="0"/>
              </a:spcBef>
              <a:buNone/>
            </a:pPr>
            <a:endParaRPr lang="en-US" sz="1400" b="1" dirty="0" smtClean="0"/>
          </a:p>
          <a:p>
            <a:pPr marL="701092" indent="-701092" eaLnBrk="1" hangingPunct="1">
              <a:lnSpc>
                <a:spcPct val="110000"/>
              </a:lnSpc>
              <a:spcBef>
                <a:spcPct val="0"/>
              </a:spcBef>
              <a:buNone/>
            </a:pPr>
            <a:r>
              <a:rPr lang="en-US" sz="1400" b="1" dirty="0" smtClean="0"/>
              <a:t>				</a:t>
            </a:r>
          </a:p>
          <a:p>
            <a:pPr marL="701092" indent="-701092" eaLnBrk="1" hangingPunct="1">
              <a:lnSpc>
                <a:spcPct val="110000"/>
              </a:lnSpc>
              <a:spcBef>
                <a:spcPct val="0"/>
              </a:spcBef>
              <a:buNone/>
            </a:pPr>
            <a:endParaRPr lang="en-US" sz="4400" b="1" dirty="0" smtClean="0"/>
          </a:p>
        </p:txBody>
      </p:sp>
    </p:spTree>
    <p:extLst>
      <p:ext uri="{BB962C8B-B14F-4D97-AF65-F5344CB8AC3E}">
        <p14:creationId xmlns:p14="http://schemas.microsoft.com/office/powerpoint/2010/main" val="4045079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3000" b="1" dirty="0" smtClean="0"/>
              <a:t> 18 </a:t>
            </a:r>
            <a:r>
              <a:rPr lang="en-US" sz="3000" b="1" dirty="0"/>
              <a:t>USC 2703(a):</a:t>
            </a:r>
          </a:p>
          <a:p>
            <a:r>
              <a:rPr lang="en-US" sz="3000" dirty="0" smtClean="0"/>
              <a:t> A </a:t>
            </a:r>
            <a:r>
              <a:rPr lang="en-US" sz="3000" dirty="0"/>
              <a:t>Provider shall provide </a:t>
            </a:r>
            <a:r>
              <a:rPr lang="en-US" sz="3000" b="1" u="sng" dirty="0"/>
              <a:t>the contents of a wire or electronic communication</a:t>
            </a:r>
            <a:r>
              <a:rPr lang="en-US" sz="3000" dirty="0"/>
              <a:t> … </a:t>
            </a:r>
            <a:r>
              <a:rPr lang="en-US" sz="3000" b="1" u="sng" dirty="0"/>
              <a:t>only pursuant to a search warrant.</a:t>
            </a:r>
          </a:p>
          <a:p>
            <a:r>
              <a:rPr lang="en-US" sz="3000" dirty="0" smtClean="0"/>
              <a:t> Note </a:t>
            </a:r>
            <a:r>
              <a:rPr lang="en-US" sz="3000" dirty="0"/>
              <a:t>here that it is </a:t>
            </a:r>
            <a:r>
              <a:rPr lang="en-US" sz="3000" dirty="0" smtClean="0"/>
              <a:t>statutory law</a:t>
            </a:r>
            <a:r>
              <a:rPr lang="en-US" sz="3000" dirty="0"/>
              <a:t>, not the 4th Amendment, that requires the warrant.</a:t>
            </a:r>
          </a:p>
        </p:txBody>
      </p:sp>
      <p:sp>
        <p:nvSpPr>
          <p:cNvPr id="4" name="Title 3"/>
          <p:cNvSpPr>
            <a:spLocks noGrp="1"/>
          </p:cNvSpPr>
          <p:nvPr>
            <p:ph type="title"/>
          </p:nvPr>
        </p:nvSpPr>
        <p:spPr>
          <a:xfrm>
            <a:off x="688489" y="228600"/>
            <a:ext cx="7756263" cy="1435250"/>
          </a:xfrm>
        </p:spPr>
        <p:txBody>
          <a:bodyPr/>
          <a:lstStyle/>
          <a:p>
            <a:r>
              <a:rPr lang="en-US" dirty="0"/>
              <a:t>Federal Code:  </a:t>
            </a:r>
            <a:br>
              <a:rPr lang="en-US" dirty="0"/>
            </a:br>
            <a:r>
              <a:rPr lang="en-US" i="1" dirty="0"/>
              <a:t>Content</a:t>
            </a:r>
          </a:p>
        </p:txBody>
      </p:sp>
    </p:spTree>
    <p:extLst>
      <p:ext uri="{BB962C8B-B14F-4D97-AF65-F5344CB8AC3E}">
        <p14:creationId xmlns:p14="http://schemas.microsoft.com/office/powerpoint/2010/main" val="532095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133601"/>
            <a:ext cx="8686800" cy="4495800"/>
          </a:xfrm>
        </p:spPr>
        <p:txBody>
          <a:bodyPr>
            <a:normAutofit/>
          </a:bodyPr>
          <a:lstStyle/>
          <a:p>
            <a:r>
              <a:rPr lang="en-US" dirty="0" smtClean="0"/>
              <a:t>June 22, 2018</a:t>
            </a:r>
          </a:p>
          <a:p>
            <a:r>
              <a:rPr lang="en-US" dirty="0" smtClean="0"/>
              <a:t>U.S. Supreme Court rules in the case of </a:t>
            </a:r>
            <a:r>
              <a:rPr lang="en-US" i="1" dirty="0" smtClean="0"/>
              <a:t>Carpenter v. United States</a:t>
            </a:r>
            <a:r>
              <a:rPr lang="en-US" dirty="0" smtClean="0"/>
              <a:t>.</a:t>
            </a:r>
          </a:p>
          <a:p>
            <a:r>
              <a:rPr lang="en-US" dirty="0" smtClean="0"/>
              <a:t>The Court re</a:t>
            </a:r>
            <a:r>
              <a:rPr lang="en-US" dirty="0"/>
              <a:t>-affirmed the “third party” doctrine, which holds that a person has no legitimate expectation of privacy in information he voluntarily turns over to third parties. </a:t>
            </a:r>
            <a:endParaRPr lang="en-US" dirty="0" smtClean="0"/>
          </a:p>
          <a:p>
            <a:pPr lvl="1"/>
            <a:r>
              <a:rPr lang="en-US" sz="2400" dirty="0"/>
              <a:t>F</a:t>
            </a:r>
            <a:r>
              <a:rPr lang="en-US" sz="2400" dirty="0" smtClean="0"/>
              <a:t>or example, in the </a:t>
            </a:r>
            <a:r>
              <a:rPr lang="en-US" sz="2400" i="1" dirty="0"/>
              <a:t>Smith</a:t>
            </a:r>
            <a:r>
              <a:rPr lang="en-US" sz="2400" dirty="0"/>
              <a:t> case, where it had held that the phone numbers that someone dialed are not protected by the Fourth Amendment because the defendant “assumed the risk” that the company’s records “would be divulged to police.” </a:t>
            </a:r>
            <a:endParaRPr lang="en-US" sz="2400" dirty="0" smtClean="0"/>
          </a:p>
        </p:txBody>
      </p:sp>
      <p:sp>
        <p:nvSpPr>
          <p:cNvPr id="3" name="Title 2"/>
          <p:cNvSpPr>
            <a:spLocks noGrp="1"/>
          </p:cNvSpPr>
          <p:nvPr>
            <p:ph type="title"/>
          </p:nvPr>
        </p:nvSpPr>
        <p:spPr>
          <a:xfrm>
            <a:off x="0" y="76200"/>
            <a:ext cx="9144000" cy="1447800"/>
          </a:xfrm>
        </p:spPr>
        <p:txBody>
          <a:bodyPr/>
          <a:lstStyle/>
          <a:p>
            <a:r>
              <a:rPr lang="en-US" dirty="0" smtClean="0"/>
              <a:t>New Rule:  Historical </a:t>
            </a:r>
            <a:br>
              <a:rPr lang="en-US" dirty="0" smtClean="0"/>
            </a:br>
            <a:r>
              <a:rPr lang="en-US" dirty="0" smtClean="0"/>
              <a:t>Phone Location Data</a:t>
            </a:r>
            <a:endParaRPr lang="en-US" dirty="0"/>
          </a:p>
        </p:txBody>
      </p:sp>
    </p:spTree>
    <p:extLst>
      <p:ext uri="{BB962C8B-B14F-4D97-AF65-F5344CB8AC3E}">
        <p14:creationId xmlns:p14="http://schemas.microsoft.com/office/powerpoint/2010/main" val="2742262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T</a:t>
            </a:r>
            <a:r>
              <a:rPr lang="en-US" sz="2800" dirty="0" smtClean="0"/>
              <a:t>he </a:t>
            </a:r>
            <a:r>
              <a:rPr lang="en-US" sz="2800" dirty="0"/>
              <a:t>Court held that an individual </a:t>
            </a:r>
            <a:r>
              <a:rPr lang="en-US" sz="2800" b="1" u="sng" dirty="0"/>
              <a:t>maintains a legitimate expectation of privacy </a:t>
            </a:r>
            <a:r>
              <a:rPr lang="en-US" sz="2800" dirty="0"/>
              <a:t>in the record of his physical movements as captured through CSLI. </a:t>
            </a:r>
            <a:endParaRPr lang="en-US" sz="2800" dirty="0" smtClean="0"/>
          </a:p>
          <a:p>
            <a:r>
              <a:rPr lang="en-US" sz="2800" dirty="0" smtClean="0"/>
              <a:t>As </a:t>
            </a:r>
            <a:r>
              <a:rPr lang="en-US" sz="2800" dirty="0"/>
              <a:t>a result, the Court concluded that the Government </a:t>
            </a:r>
            <a:r>
              <a:rPr lang="en-US" sz="2800" b="1" dirty="0"/>
              <a:t>must generally obtain a warrant supported by probable cause</a:t>
            </a:r>
            <a:r>
              <a:rPr lang="en-US" sz="2800" dirty="0"/>
              <a:t> before acquiring such comprehensive records. </a:t>
            </a:r>
          </a:p>
        </p:txBody>
      </p:sp>
      <p:sp>
        <p:nvSpPr>
          <p:cNvPr id="3" name="Title 2"/>
          <p:cNvSpPr>
            <a:spLocks noGrp="1"/>
          </p:cNvSpPr>
          <p:nvPr>
            <p:ph type="title"/>
          </p:nvPr>
        </p:nvSpPr>
        <p:spPr/>
        <p:txBody>
          <a:bodyPr/>
          <a:lstStyle/>
          <a:p>
            <a:r>
              <a:rPr lang="en-US" dirty="0" smtClean="0"/>
              <a:t>New Rule for this Data</a:t>
            </a:r>
            <a:endParaRPr lang="en-US" dirty="0"/>
          </a:p>
        </p:txBody>
      </p:sp>
    </p:spTree>
    <p:extLst>
      <p:ext uri="{BB962C8B-B14F-4D97-AF65-F5344CB8AC3E}">
        <p14:creationId xmlns:p14="http://schemas.microsoft.com/office/powerpoint/2010/main" val="3932055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534399" cy="4495799"/>
          </a:xfrm>
        </p:spPr>
        <p:txBody>
          <a:bodyPr>
            <a:noAutofit/>
          </a:bodyPr>
          <a:lstStyle/>
          <a:p>
            <a:r>
              <a:rPr lang="en-US" sz="2800" dirty="0"/>
              <a:t>Regarding CSLI, the Court found that “society’s expectation has been that law enforcement agents and others would not— and indeed, in the main, simply could not—secretly monitor and catalogue every single movement of an individual’s car for a very long period</a:t>
            </a:r>
            <a:r>
              <a:rPr lang="en-US" sz="2800" dirty="0" smtClean="0"/>
              <a:t>….</a:t>
            </a:r>
            <a:r>
              <a:rPr lang="en-US" sz="2800" dirty="0"/>
              <a:t>” </a:t>
            </a:r>
            <a:endParaRPr lang="en-US" sz="2800" dirty="0" smtClean="0"/>
          </a:p>
          <a:p>
            <a:r>
              <a:rPr lang="en-US" sz="2800" dirty="0" smtClean="0"/>
              <a:t>“</a:t>
            </a:r>
            <a:r>
              <a:rPr lang="en-US" sz="2800" dirty="0"/>
              <a:t>when the Government tracks the location of a cell phone it achieves near perfect surveillance, as if it had attached an ankle monitor to the phone’s user.”</a:t>
            </a:r>
          </a:p>
          <a:p>
            <a:endParaRPr lang="en-US" sz="2800" dirty="0"/>
          </a:p>
        </p:txBody>
      </p:sp>
      <p:sp>
        <p:nvSpPr>
          <p:cNvPr id="3" name="Title 2"/>
          <p:cNvSpPr>
            <a:spLocks noGrp="1"/>
          </p:cNvSpPr>
          <p:nvPr>
            <p:ph type="title"/>
          </p:nvPr>
        </p:nvSpPr>
        <p:spPr/>
        <p:txBody>
          <a:bodyPr/>
          <a:lstStyle/>
          <a:p>
            <a:r>
              <a:rPr lang="en-US" dirty="0" smtClean="0"/>
              <a:t>Why a New Rule?</a:t>
            </a:r>
            <a:endParaRPr lang="en-US" dirty="0"/>
          </a:p>
        </p:txBody>
      </p:sp>
    </p:spTree>
    <p:extLst>
      <p:ext uri="{BB962C8B-B14F-4D97-AF65-F5344CB8AC3E}">
        <p14:creationId xmlns:p14="http://schemas.microsoft.com/office/powerpoint/2010/main" val="260716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Court found that cell phone location information is not truly “shared,” noting that these ubiquitous devices record a cell-site location “by dint of its operation, without any affirmative act on the part of the user beyond powering up.</a:t>
            </a:r>
            <a:r>
              <a:rPr lang="en-US" dirty="0" smtClean="0"/>
              <a:t>”</a:t>
            </a:r>
          </a:p>
          <a:p>
            <a:r>
              <a:rPr lang="en-US" dirty="0" smtClean="0"/>
              <a:t>Thus</a:t>
            </a:r>
            <a:r>
              <a:rPr lang="en-US" dirty="0"/>
              <a:t>, unlike the </a:t>
            </a:r>
            <a:r>
              <a:rPr lang="en-US" i="1" dirty="0"/>
              <a:t>Smith</a:t>
            </a:r>
            <a:r>
              <a:rPr lang="en-US" dirty="0"/>
              <a:t> case, “there is no way to avoid leaving behind a trail of location data. As a result, in no meaningful sense does the user voluntarily ‘assumed the risk’ of turning over a comprehensive dossier of his physical movements.” </a:t>
            </a:r>
          </a:p>
        </p:txBody>
      </p:sp>
      <p:sp>
        <p:nvSpPr>
          <p:cNvPr id="3" name="Title 2"/>
          <p:cNvSpPr>
            <a:spLocks noGrp="1"/>
          </p:cNvSpPr>
          <p:nvPr>
            <p:ph type="title"/>
          </p:nvPr>
        </p:nvSpPr>
        <p:spPr>
          <a:xfrm>
            <a:off x="688490" y="228600"/>
            <a:ext cx="7756263" cy="1395806"/>
          </a:xfrm>
        </p:spPr>
        <p:txBody>
          <a:bodyPr/>
          <a:lstStyle/>
          <a:p>
            <a:r>
              <a:rPr lang="en-US" dirty="0" smtClean="0"/>
              <a:t>Why It’s Different than Facebook</a:t>
            </a:r>
            <a:endParaRPr lang="en-US" dirty="0"/>
          </a:p>
        </p:txBody>
      </p:sp>
    </p:spTree>
    <p:extLst>
      <p:ext uri="{BB962C8B-B14F-4D97-AF65-F5344CB8AC3E}">
        <p14:creationId xmlns:p14="http://schemas.microsoft.com/office/powerpoint/2010/main" val="776006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33601"/>
            <a:ext cx="8534399" cy="4495799"/>
          </a:xfrm>
        </p:spPr>
        <p:txBody>
          <a:bodyPr>
            <a:normAutofit/>
          </a:bodyPr>
          <a:lstStyle/>
          <a:p>
            <a:r>
              <a:rPr lang="en-US" dirty="0" smtClean="0"/>
              <a:t>The </a:t>
            </a:r>
            <a:r>
              <a:rPr lang="en-US" dirty="0"/>
              <a:t>Court wrote: “We do not disturb the application of </a:t>
            </a:r>
            <a:r>
              <a:rPr lang="en-US" i="1" dirty="0"/>
              <a:t>Smith</a:t>
            </a:r>
            <a:r>
              <a:rPr lang="en-US" dirty="0"/>
              <a:t> and </a:t>
            </a:r>
            <a:r>
              <a:rPr lang="en-US" i="1" dirty="0"/>
              <a:t>Miller</a:t>
            </a:r>
            <a:r>
              <a:rPr lang="en-US" dirty="0"/>
              <a:t> or call into question conventional surveillance techniques and tools, such as security cameras. Nor do we address other business records that might incidentally reveal location information. Further, our opinion does not consider other collection techniques involving foreign affairs or national security.</a:t>
            </a:r>
            <a:r>
              <a:rPr lang="en-US" dirty="0" smtClean="0"/>
              <a:t>”</a:t>
            </a:r>
          </a:p>
          <a:p>
            <a:r>
              <a:rPr lang="en-US" dirty="0" smtClean="0"/>
              <a:t>Court also did not address real-time CSLI or other technologies.</a:t>
            </a:r>
          </a:p>
          <a:p>
            <a:r>
              <a:rPr lang="en-US" dirty="0" smtClean="0"/>
              <a:t>Also, traditional exceptions apply, such as emergencies, threats to human life, etc.</a:t>
            </a:r>
          </a:p>
          <a:p>
            <a:endParaRPr lang="en-US" dirty="0"/>
          </a:p>
        </p:txBody>
      </p:sp>
      <p:sp>
        <p:nvSpPr>
          <p:cNvPr id="3" name="Title 2"/>
          <p:cNvSpPr>
            <a:spLocks noGrp="1"/>
          </p:cNvSpPr>
          <p:nvPr>
            <p:ph type="title"/>
          </p:nvPr>
        </p:nvSpPr>
        <p:spPr>
          <a:xfrm>
            <a:off x="152400" y="570156"/>
            <a:ext cx="8839200" cy="1054250"/>
          </a:xfrm>
        </p:spPr>
        <p:txBody>
          <a:bodyPr/>
          <a:lstStyle/>
          <a:p>
            <a:r>
              <a:rPr lang="en-US" dirty="0" smtClean="0"/>
              <a:t>Don’t Get Too Excited</a:t>
            </a:r>
            <a:r>
              <a:rPr lang="mr-IN" dirty="0" smtClean="0"/>
              <a:t>…</a:t>
            </a:r>
            <a:endParaRPr lang="en-US" dirty="0"/>
          </a:p>
        </p:txBody>
      </p:sp>
    </p:spTree>
    <p:extLst>
      <p:ext uri="{BB962C8B-B14F-4D97-AF65-F5344CB8AC3E}">
        <p14:creationId xmlns:p14="http://schemas.microsoft.com/office/powerpoint/2010/main" val="3002823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Preserving but NOT Capturing Data </a:t>
            </a:r>
            <a:r>
              <a:rPr lang="mr-IN" dirty="0" smtClean="0"/>
              <a:t>–</a:t>
            </a:r>
            <a:r>
              <a:rPr lang="en-US" dirty="0" smtClean="0"/>
              <a:t> Yet</a:t>
            </a:r>
            <a:r>
              <a:rPr lang="mr-IN" dirty="0" smtClean="0"/>
              <a:t>…</a:t>
            </a:r>
            <a:endParaRPr lang="en-US" dirty="0"/>
          </a:p>
        </p:txBody>
      </p:sp>
      <p:sp>
        <p:nvSpPr>
          <p:cNvPr id="3" name="Text Placeholder 2"/>
          <p:cNvSpPr>
            <a:spLocks noGrp="1"/>
          </p:cNvSpPr>
          <p:nvPr>
            <p:ph type="body" idx="1"/>
          </p:nvPr>
        </p:nvSpPr>
        <p:spPr/>
        <p:txBody>
          <a:bodyPr>
            <a:normAutofit/>
          </a:bodyPr>
          <a:lstStyle/>
          <a:p>
            <a:r>
              <a:rPr lang="en-US" sz="4800" dirty="0" smtClean="0"/>
              <a:t>Preservation Letters</a:t>
            </a:r>
            <a:endParaRPr lang="en-US" sz="4800" dirty="0"/>
          </a:p>
        </p:txBody>
      </p:sp>
    </p:spTree>
    <p:extLst>
      <p:ext uri="{BB962C8B-B14F-4D97-AF65-F5344CB8AC3E}">
        <p14:creationId xmlns:p14="http://schemas.microsoft.com/office/powerpoint/2010/main" val="1838322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2703 (f) </a:t>
            </a:r>
            <a:r>
              <a:rPr lang="en-US" b="1" dirty="0"/>
              <a:t>Requirement To Preserve Evidence.— </a:t>
            </a:r>
          </a:p>
          <a:p>
            <a:r>
              <a:rPr lang="en-US" dirty="0"/>
              <a:t>(1) </a:t>
            </a:r>
            <a:r>
              <a:rPr lang="en-US" b="1" dirty="0"/>
              <a:t>In general.— </a:t>
            </a:r>
            <a:r>
              <a:rPr lang="en-US" dirty="0"/>
              <a:t>A provider of wire or electronic communication services or a remote computing service, upon the request of a governmental entity, shall take all necessary steps to preserve records and other evidence in its possession pending the issuance of a court order or other process. </a:t>
            </a:r>
          </a:p>
          <a:p>
            <a:r>
              <a:rPr lang="en-US" dirty="0"/>
              <a:t>(2) </a:t>
            </a:r>
            <a:r>
              <a:rPr lang="en-US" b="1" dirty="0"/>
              <a:t>Period of retention.— </a:t>
            </a:r>
            <a:r>
              <a:rPr lang="en-US" dirty="0"/>
              <a:t>Records referred to in paragraph (1) shall be retained for a period of 90 days, which shall be extended for an additional 90-day period upon a renewed request by the governmental entity. </a:t>
            </a:r>
          </a:p>
          <a:p>
            <a:endParaRPr lang="en-US" dirty="0"/>
          </a:p>
        </p:txBody>
      </p:sp>
      <p:sp>
        <p:nvSpPr>
          <p:cNvPr id="3" name="Title 2"/>
          <p:cNvSpPr>
            <a:spLocks noGrp="1"/>
          </p:cNvSpPr>
          <p:nvPr>
            <p:ph type="title"/>
          </p:nvPr>
        </p:nvSpPr>
        <p:spPr/>
        <p:txBody>
          <a:bodyPr/>
          <a:lstStyle/>
          <a:p>
            <a:r>
              <a:rPr lang="en-US" dirty="0"/>
              <a:t>Preservation Letters</a:t>
            </a:r>
          </a:p>
        </p:txBody>
      </p:sp>
    </p:spTree>
    <p:extLst>
      <p:ext uri="{BB962C8B-B14F-4D97-AF65-F5344CB8AC3E}">
        <p14:creationId xmlns:p14="http://schemas.microsoft.com/office/powerpoint/2010/main" val="2000381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8382000" cy="6247864"/>
          </a:xfrm>
          <a:prstGeom prst="rect">
            <a:avLst/>
          </a:prstGeom>
        </p:spPr>
        <p:txBody>
          <a:bodyPr wrap="square">
            <a:spAutoFit/>
          </a:bodyPr>
          <a:lstStyle/>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Custodian of Records</a:t>
            </a:r>
          </a:p>
          <a:p>
            <a:pPr fontAlgn="auto">
              <a:spcBef>
                <a:spcPts val="0"/>
              </a:spcBef>
              <a:spcAft>
                <a:spcPts val="0"/>
              </a:spcAft>
            </a:pPr>
            <a:r>
              <a:rPr lang="en-US" sz="1600" b="1" i="1" kern="0" dirty="0">
                <a:solidFill>
                  <a:prstClr val="black"/>
                </a:solidFill>
                <a:latin typeface="Times New Roman" panose="02020603050405020304" pitchFamily="18" charset="0"/>
              </a:rPr>
              <a:t>Internet Provider</a:t>
            </a:r>
          </a:p>
          <a:p>
            <a:pPr fontAlgn="auto">
              <a:spcBef>
                <a:spcPts val="0"/>
              </a:spcBef>
              <a:spcAft>
                <a:spcPts val="0"/>
              </a:spcAft>
            </a:pPr>
            <a:r>
              <a:rPr lang="en-US" sz="1600" b="1" i="1" kern="0" dirty="0">
                <a:solidFill>
                  <a:prstClr val="black"/>
                </a:solidFill>
                <a:latin typeface="Times New Roman" panose="02020603050405020304" pitchFamily="18" charset="0"/>
              </a:rPr>
              <a:t>Address</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ATTN:  Compliance and Investigation Unit</a:t>
            </a:r>
          </a:p>
          <a:p>
            <a:pPr fontAlgn="auto">
              <a:spcBef>
                <a:spcPts val="0"/>
              </a:spcBef>
              <a:spcAft>
                <a:spcPts val="0"/>
              </a:spcAft>
            </a:pPr>
            <a:endParaRPr lang="en-US" sz="1600" dirty="0">
              <a:solidFill>
                <a:prstClr val="black"/>
              </a:solidFill>
              <a:latin typeface="Times New Roman" panose="02020603050405020304" pitchFamily="18" charset="0"/>
              <a:ea typeface="Times New Roman" panose="02020603050405020304" pitchFamily="18" charset="0"/>
            </a:endParaRP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RE:	Preservation Request</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 </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Dear Custodial of Records:</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 </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	The below listed account is the subject of an ongoing criminal investigation at this agency, and it is requested that said account and all email, and any other information contained herein, be preserved pending the issuance of a search warrant.  </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 </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	In particular, this agency is seeking all email account histories, buddy lists, profiles, detailed billing (log on and log off times), payment method, and other records regarding this account:</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 </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NAME:	XXX</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Address:	XXX</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Telephone:	XXX</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 </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Screen Names:  ______, ______, _______</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 </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	If you have any questions concerning this request, please contact me at </a:t>
            </a:r>
          </a:p>
          <a:p>
            <a:pPr fontAlgn="auto">
              <a:spcBef>
                <a:spcPts val="0"/>
              </a:spcBef>
              <a:spcAft>
                <a:spcPts val="0"/>
              </a:spcAft>
            </a:pPr>
            <a:r>
              <a:rPr lang="en-US" sz="1600" dirty="0">
                <a:solidFill>
                  <a:prstClr val="black"/>
                </a:solidFill>
                <a:latin typeface="Times New Roman" panose="02020603050405020304" pitchFamily="18" charset="0"/>
                <a:ea typeface="Times New Roman" panose="02020603050405020304" pitchFamily="18" charset="0"/>
              </a:rPr>
              <a:t>	Thank you for your assistance in this matter.</a:t>
            </a:r>
          </a:p>
        </p:txBody>
      </p:sp>
    </p:spTree>
    <p:extLst>
      <p:ext uri="{BB962C8B-B14F-4D97-AF65-F5344CB8AC3E}">
        <p14:creationId xmlns:p14="http://schemas.microsoft.com/office/powerpoint/2010/main" val="1555749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Virginia Law</a:t>
            </a:r>
          </a:p>
        </p:txBody>
      </p:sp>
      <p:sp>
        <p:nvSpPr>
          <p:cNvPr id="5" name="Text Placeholder 4"/>
          <p:cNvSpPr>
            <a:spLocks noGrp="1"/>
          </p:cNvSpPr>
          <p:nvPr>
            <p:ph type="body" idx="1"/>
          </p:nvPr>
        </p:nvSpPr>
        <p:spPr/>
        <p:txBody>
          <a:bodyPr>
            <a:normAutofit/>
          </a:bodyPr>
          <a:lstStyle/>
          <a:p>
            <a:r>
              <a:rPr lang="en-US" sz="4400" dirty="0"/>
              <a:t>Searching Third-Party Provider Data</a:t>
            </a:r>
          </a:p>
        </p:txBody>
      </p:sp>
    </p:spTree>
    <p:extLst>
      <p:ext uri="{BB962C8B-B14F-4D97-AF65-F5344CB8AC3E}">
        <p14:creationId xmlns:p14="http://schemas.microsoft.com/office/powerpoint/2010/main" val="326932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3341" y="533400"/>
            <a:ext cx="6777318" cy="2586319"/>
          </a:xfrm>
        </p:spPr>
        <p:txBody>
          <a:bodyPr/>
          <a:lstStyle/>
          <a:p>
            <a:r>
              <a:rPr lang="en-US" dirty="0" smtClean="0"/>
              <a:t>Government Collection of</a:t>
            </a:r>
            <a:r>
              <a:rPr lang="en-US" dirty="0"/>
              <a:t/>
            </a:r>
            <a:br>
              <a:rPr lang="en-US" dirty="0"/>
            </a:br>
            <a:r>
              <a:rPr lang="en-US" dirty="0"/>
              <a:t>Electronic Evidence</a:t>
            </a:r>
          </a:p>
        </p:txBody>
      </p:sp>
      <p:sp>
        <p:nvSpPr>
          <p:cNvPr id="5" name="Subtitle 4"/>
          <p:cNvSpPr>
            <a:spLocks noGrp="1"/>
          </p:cNvSpPr>
          <p:nvPr>
            <p:ph type="subTitle" idx="1"/>
          </p:nvPr>
        </p:nvSpPr>
        <p:spPr>
          <a:xfrm>
            <a:off x="1371600" y="4876800"/>
            <a:ext cx="6400800" cy="1731794"/>
          </a:xfrm>
        </p:spPr>
        <p:txBody>
          <a:bodyPr>
            <a:noAutofit/>
          </a:bodyPr>
          <a:lstStyle/>
          <a:p>
            <a:endParaRPr lang="en-US" altLang="en-US" dirty="0"/>
          </a:p>
          <a:p>
            <a:r>
              <a:rPr lang="en-US" altLang="en-US" dirty="0"/>
              <a:t>Elliott Casey </a:t>
            </a:r>
          </a:p>
          <a:p>
            <a:r>
              <a:rPr lang="en-US" altLang="en-US" dirty="0"/>
              <a:t>Staff Attorney</a:t>
            </a:r>
          </a:p>
          <a:p>
            <a:r>
              <a:rPr lang="en-US" altLang="en-US" dirty="0"/>
              <a:t>Commonwealth’s Attorneys’ Service Council</a:t>
            </a:r>
          </a:p>
        </p:txBody>
      </p:sp>
      <p:pic>
        <p:nvPicPr>
          <p:cNvPr id="6" name="Picture 5">
            <a:extLst>
              <a:ext uri="{FF2B5EF4-FFF2-40B4-BE49-F238E27FC236}">
                <a16:creationId xmlns:a16="http://schemas.microsoft.com/office/drawing/2014/main" id="{5A867094-F395-B74E-B9B1-A8DBB37D7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657600"/>
            <a:ext cx="8839200" cy="1619250"/>
          </a:xfrm>
          <a:prstGeom prst="rect">
            <a:avLst/>
          </a:prstGeom>
          <a:solidFill>
            <a:schemeClr val="tx1"/>
          </a:solidFill>
        </p:spPr>
      </p:pic>
    </p:spTree>
    <p:extLst>
      <p:ext uri="{BB962C8B-B14F-4D97-AF65-F5344CB8AC3E}">
        <p14:creationId xmlns:p14="http://schemas.microsoft.com/office/powerpoint/2010/main" val="1967132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8458200" cy="4648200"/>
          </a:xfrm>
        </p:spPr>
        <p:txBody>
          <a:bodyPr>
            <a:normAutofit/>
          </a:bodyPr>
          <a:lstStyle/>
          <a:p>
            <a:r>
              <a:rPr lang="en-US" sz="3200" b="1" dirty="0" smtClean="0"/>
              <a:t> §19.2-62 – Intentionally intercepting wire, electronic, or oral communications is a </a:t>
            </a:r>
            <a:r>
              <a:rPr lang="en-US" sz="3200" b="1" u="sng" dirty="0" smtClean="0">
                <a:latin typeface="Times New Roman"/>
              </a:rPr>
              <a:t>Class 6 felony</a:t>
            </a:r>
          </a:p>
          <a:p>
            <a:pPr lvl="1"/>
            <a:r>
              <a:rPr lang="en-US" sz="3200" dirty="0" smtClean="0">
                <a:latin typeface="Times New Roman"/>
              </a:rPr>
              <a:t> That includes sharing information unlawfully intercepted, or using equipment to intercept communications. </a:t>
            </a:r>
            <a:endParaRPr lang="en-US" sz="3200" dirty="0">
              <a:latin typeface="Times New Roman"/>
            </a:endParaRPr>
          </a:p>
        </p:txBody>
      </p:sp>
      <p:sp>
        <p:nvSpPr>
          <p:cNvPr id="3" name="Title 2"/>
          <p:cNvSpPr>
            <a:spLocks noGrp="1"/>
          </p:cNvSpPr>
          <p:nvPr>
            <p:ph type="title"/>
          </p:nvPr>
        </p:nvSpPr>
        <p:spPr/>
        <p:txBody>
          <a:bodyPr/>
          <a:lstStyle/>
          <a:p>
            <a:r>
              <a:rPr lang="en-US" dirty="0"/>
              <a:t>State Code</a:t>
            </a:r>
          </a:p>
        </p:txBody>
      </p:sp>
    </p:spTree>
    <p:extLst>
      <p:ext uri="{BB962C8B-B14F-4D97-AF65-F5344CB8AC3E}">
        <p14:creationId xmlns:p14="http://schemas.microsoft.com/office/powerpoint/2010/main" val="2957996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1027"/>
          <p:cNvSpPr>
            <a:spLocks noGrp="1" noChangeArrowheads="1"/>
          </p:cNvSpPr>
          <p:nvPr>
            <p:ph idx="1"/>
          </p:nvPr>
        </p:nvSpPr>
        <p:spPr/>
        <p:txBody>
          <a:bodyPr>
            <a:normAutofit lnSpcReduction="10000"/>
          </a:bodyPr>
          <a:lstStyle/>
          <a:p>
            <a:r>
              <a:rPr lang="en-US" sz="2800" dirty="0" smtClean="0"/>
              <a:t> Virginia </a:t>
            </a:r>
            <a:r>
              <a:rPr lang="en-US" sz="2800" dirty="0"/>
              <a:t>is a “One-Party State”</a:t>
            </a:r>
          </a:p>
          <a:p>
            <a:pPr lvl="1"/>
            <a:r>
              <a:rPr lang="en-US" sz="2400" dirty="0"/>
              <a:t>19.2-62(B)(2)</a:t>
            </a:r>
          </a:p>
          <a:p>
            <a:pPr lvl="1"/>
            <a:r>
              <a:rPr lang="en-US" dirty="0">
                <a:latin typeface="Times New Roman"/>
              </a:rPr>
              <a:t>“ It shall not be a criminal offense under this chapter for a person to intercept a wire, electronic or oral communication, where such person is a party to the communication or one of the parties to the communication has given prior consent to such interception.”</a:t>
            </a:r>
            <a:endParaRPr lang="en-US" sz="2400" dirty="0"/>
          </a:p>
          <a:p>
            <a:r>
              <a:rPr lang="en-US" sz="2800" dirty="0" smtClean="0"/>
              <a:t> If </a:t>
            </a:r>
            <a:r>
              <a:rPr lang="en-US" sz="2800" dirty="0"/>
              <a:t>one party to a communication gives prior consent to interception, it is not a </a:t>
            </a:r>
            <a:r>
              <a:rPr lang="en-US" sz="2800" dirty="0" smtClean="0"/>
              <a:t>violation</a:t>
            </a:r>
          </a:p>
          <a:p>
            <a:r>
              <a:rPr lang="en-US" sz="2800" dirty="0"/>
              <a:t> </a:t>
            </a:r>
            <a:r>
              <a:rPr lang="en-US" sz="2800" dirty="0" smtClean="0"/>
              <a:t>Some states are “Two-Party” </a:t>
            </a:r>
            <a:r>
              <a:rPr lang="mr-IN" sz="2800" dirty="0" smtClean="0"/>
              <a:t>–</a:t>
            </a:r>
            <a:r>
              <a:rPr lang="en-US" sz="2800" dirty="0" smtClean="0"/>
              <a:t> know any?</a:t>
            </a:r>
            <a:endParaRPr lang="en-US" sz="2800" dirty="0"/>
          </a:p>
        </p:txBody>
      </p:sp>
      <p:sp>
        <p:nvSpPr>
          <p:cNvPr id="10242" name="Rectangle 1026"/>
          <p:cNvSpPr>
            <a:spLocks noGrp="1" noChangeArrowheads="1"/>
          </p:cNvSpPr>
          <p:nvPr>
            <p:ph type="title"/>
          </p:nvPr>
        </p:nvSpPr>
        <p:spPr/>
        <p:txBody>
          <a:bodyPr/>
          <a:lstStyle/>
          <a:p>
            <a:r>
              <a:rPr lang="en-US" dirty="0"/>
              <a:t>“Interception”</a:t>
            </a:r>
          </a:p>
        </p:txBody>
      </p:sp>
    </p:spTree>
    <p:extLst>
      <p:ext uri="{BB962C8B-B14F-4D97-AF65-F5344CB8AC3E}">
        <p14:creationId xmlns:p14="http://schemas.microsoft.com/office/powerpoint/2010/main" val="1749063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randombar(horizontal)">
                                      <p:cBhvr>
                                        <p:cTn id="7" dur="600">
                                          <p:stCondLst>
                                            <p:cond delay="0"/>
                                          </p:stCondLst>
                                        </p:cTn>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randombar(horizontal)">
                                      <p:cBhvr>
                                        <p:cTn id="12" dur="500"/>
                                        <p:tgtEl>
                                          <p:spTgt spid="1024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randombar(horizontal)">
                                      <p:cBhvr>
                                        <p:cTn id="15" dur="500"/>
                                        <p:tgtEl>
                                          <p:spTgt spid="1024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Effect transition="in" filter="randombar(horizontal)">
                                      <p:cBhvr>
                                        <p:cTn id="18" dur="500"/>
                                        <p:tgtEl>
                                          <p:spTgt spid="102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Effect transition="in" filter="randombar(horizontal)">
                                      <p:cBhvr>
                                        <p:cTn id="23" dur="500"/>
                                        <p:tgtEl>
                                          <p:spTgt spid="1024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243">
                                            <p:txEl>
                                              <p:pRg st="4" end="4"/>
                                            </p:txEl>
                                          </p:spTgt>
                                        </p:tgtEl>
                                        <p:attrNameLst>
                                          <p:attrName>style.visibility</p:attrName>
                                        </p:attrNameLst>
                                      </p:cBhvr>
                                      <p:to>
                                        <p:strVal val="visible"/>
                                      </p:to>
                                    </p:set>
                                    <p:animEffect transition="in" filter="randombar(horizontal)">
                                      <p:cBhvr>
                                        <p:cTn id="28"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i="1"/>
              <a:t>Scenario:  The Computer Hacker</a:t>
            </a:r>
          </a:p>
        </p:txBody>
      </p:sp>
      <p:sp>
        <p:nvSpPr>
          <p:cNvPr id="36867" name="Rectangle 3"/>
          <p:cNvSpPr>
            <a:spLocks noGrp="1" noChangeArrowheads="1"/>
          </p:cNvSpPr>
          <p:nvPr>
            <p:ph type="body" idx="1"/>
          </p:nvPr>
        </p:nvSpPr>
        <p:spPr>
          <a:xfrm>
            <a:off x="688490" y="1981200"/>
            <a:ext cx="7745505" cy="4572000"/>
          </a:xfrm>
        </p:spPr>
        <p:txBody>
          <a:bodyPr>
            <a:noAutofit/>
          </a:bodyPr>
          <a:lstStyle/>
          <a:p>
            <a:r>
              <a:rPr lang="en-US" altLang="en-US" sz="3400" dirty="0" smtClean="0"/>
              <a:t> Hacker </a:t>
            </a:r>
            <a:r>
              <a:rPr lang="en-US" altLang="en-US" sz="3400" dirty="0"/>
              <a:t>has been attacking my computer system</a:t>
            </a:r>
          </a:p>
          <a:p>
            <a:pPr lvl="1"/>
            <a:r>
              <a:rPr lang="en-US" altLang="en-US" sz="3200" dirty="0" smtClean="0"/>
              <a:t> He </a:t>
            </a:r>
            <a:r>
              <a:rPr lang="en-US" altLang="en-US" sz="3200" dirty="0"/>
              <a:t>is using my system to distribute child pornography over the internet</a:t>
            </a:r>
          </a:p>
          <a:p>
            <a:pPr lvl="1"/>
            <a:r>
              <a:rPr lang="en-US" altLang="en-US" sz="3200" dirty="0" smtClean="0"/>
              <a:t> He </a:t>
            </a:r>
            <a:r>
              <a:rPr lang="en-US" altLang="en-US" sz="3200" dirty="0"/>
              <a:t>uses my system every night at midnight</a:t>
            </a:r>
          </a:p>
          <a:p>
            <a:r>
              <a:rPr lang="en-US" altLang="en-US" sz="3200" dirty="0" smtClean="0"/>
              <a:t> Problem</a:t>
            </a:r>
            <a:r>
              <a:rPr lang="en-US" altLang="en-US" sz="3200" dirty="0"/>
              <a:t>:  To watch him, </a:t>
            </a:r>
            <a:r>
              <a:rPr lang="en-US" altLang="en-US" sz="3200" i="1" dirty="0"/>
              <a:t>don’t I need a Wiretap Order?</a:t>
            </a:r>
            <a:endParaRPr lang="en-US" altLang="en-US" sz="3200" dirty="0"/>
          </a:p>
        </p:txBody>
      </p:sp>
    </p:spTree>
    <p:extLst>
      <p:ext uri="{BB962C8B-B14F-4D97-AF65-F5344CB8AC3E}">
        <p14:creationId xmlns:p14="http://schemas.microsoft.com/office/powerpoint/2010/main" val="4008790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z="4000"/>
              <a:t>PATRIOT Act:</a:t>
            </a:r>
            <a:br>
              <a:rPr lang="en-US" altLang="en-US" sz="4000"/>
            </a:br>
            <a:r>
              <a:rPr lang="en-US" altLang="en-US" sz="4000"/>
              <a:t>Computer Trespassers</a:t>
            </a:r>
          </a:p>
        </p:txBody>
      </p:sp>
      <p:sp>
        <p:nvSpPr>
          <p:cNvPr id="35843" name="Rectangle 3"/>
          <p:cNvSpPr>
            <a:spLocks noGrp="1" noChangeArrowheads="1"/>
          </p:cNvSpPr>
          <p:nvPr>
            <p:ph type="body" idx="1"/>
          </p:nvPr>
        </p:nvSpPr>
        <p:spPr>
          <a:xfrm>
            <a:off x="685800" y="1981200"/>
            <a:ext cx="7772400" cy="4724400"/>
          </a:xfrm>
        </p:spPr>
        <p:txBody>
          <a:bodyPr/>
          <a:lstStyle/>
          <a:p>
            <a:pPr marL="609600" indent="-609600"/>
            <a:r>
              <a:rPr lang="en-US" altLang="en-US" sz="2800"/>
              <a:t>Victims of Computer Attacks may authorize LEOs to intercept wire or electronic communications of a computer trespasser IF</a:t>
            </a:r>
          </a:p>
          <a:p>
            <a:pPr marL="990600" lvl="1" indent="-533400">
              <a:buFontTx/>
              <a:buAutoNum type="arabicPeriod"/>
            </a:pPr>
            <a:r>
              <a:rPr lang="en-US" altLang="en-US" sz="2400"/>
              <a:t>Owner/Operator of the computer authorizes the interception</a:t>
            </a:r>
          </a:p>
          <a:p>
            <a:pPr marL="990600" lvl="1" indent="-533400">
              <a:buFontTx/>
              <a:buAutoNum type="arabicPeriod"/>
            </a:pPr>
            <a:r>
              <a:rPr lang="en-US" altLang="en-US" sz="2400"/>
              <a:t>Person intercepting is lawfully engaged in investigation</a:t>
            </a:r>
          </a:p>
          <a:p>
            <a:pPr marL="990600" lvl="1" indent="-533400">
              <a:buFontTx/>
              <a:buAutoNum type="arabicPeriod"/>
            </a:pPr>
            <a:r>
              <a:rPr lang="en-US" altLang="en-US" sz="2400"/>
              <a:t>Investigator reasonably believes that the contents of the communications are relevant</a:t>
            </a:r>
          </a:p>
          <a:p>
            <a:pPr marL="990600" lvl="1" indent="-533400">
              <a:buFontTx/>
              <a:buAutoNum type="arabicPeriod"/>
            </a:pPr>
            <a:r>
              <a:rPr lang="en-US" altLang="en-US" sz="2400"/>
              <a:t>Investigator ONLY acquires communications of the trespasser</a:t>
            </a:r>
          </a:p>
        </p:txBody>
      </p:sp>
    </p:spTree>
    <p:extLst>
      <p:ext uri="{BB962C8B-B14F-4D97-AF65-F5344CB8AC3E}">
        <p14:creationId xmlns:p14="http://schemas.microsoft.com/office/powerpoint/2010/main" val="2565935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699247" y="2248347"/>
            <a:ext cx="8139953" cy="4228653"/>
          </a:xfrm>
        </p:spPr>
        <p:txBody>
          <a:bodyPr>
            <a:noAutofit/>
          </a:bodyPr>
          <a:lstStyle/>
          <a:p>
            <a:r>
              <a:rPr lang="en-US" sz="3000" dirty="0" smtClean="0"/>
              <a:t> </a:t>
            </a:r>
            <a:r>
              <a:rPr lang="en-US" sz="3000" dirty="0" err="1" smtClean="0"/>
              <a:t>An</a:t>
            </a:r>
            <a:r>
              <a:rPr lang="en-US" sz="3000" dirty="0" err="1"/>
              <a:t>“electronic</a:t>
            </a:r>
            <a:r>
              <a:rPr lang="en-US" sz="3000" dirty="0"/>
              <a:t> communications provider is:</a:t>
            </a:r>
          </a:p>
          <a:p>
            <a:pPr lvl="1"/>
            <a:r>
              <a:rPr lang="en-US" sz="3000" dirty="0">
                <a:latin typeface="Times New Roman"/>
              </a:rPr>
              <a:t>any service which provides to users thereof the ability to send or receive wire or electronic communications;</a:t>
            </a:r>
          </a:p>
          <a:p>
            <a:r>
              <a:rPr lang="en-US" sz="3000" dirty="0" smtClean="0">
                <a:latin typeface="Times New Roman"/>
              </a:rPr>
              <a:t> A </a:t>
            </a:r>
            <a:r>
              <a:rPr lang="en-US" sz="3000" dirty="0">
                <a:latin typeface="Times New Roman"/>
              </a:rPr>
              <a:t>provider can be an electronic communications provider even if providing such services is not its primary business. </a:t>
            </a:r>
            <a:endParaRPr lang="en-US" sz="3000" dirty="0"/>
          </a:p>
          <a:p>
            <a:pPr lvl="1"/>
            <a:r>
              <a:rPr lang="en-US" sz="3000" dirty="0">
                <a:latin typeface="Times New Roman"/>
              </a:rPr>
              <a:t>Virginia Code  § 19.2-61</a:t>
            </a:r>
            <a:endParaRPr lang="en-US" sz="3000" dirty="0"/>
          </a:p>
        </p:txBody>
      </p:sp>
      <p:sp>
        <p:nvSpPr>
          <p:cNvPr id="14338" name="Rectangle 2"/>
          <p:cNvSpPr>
            <a:spLocks noGrp="1" noChangeArrowheads="1"/>
          </p:cNvSpPr>
          <p:nvPr>
            <p:ph type="title"/>
          </p:nvPr>
        </p:nvSpPr>
        <p:spPr/>
        <p:txBody>
          <a:bodyPr/>
          <a:lstStyle/>
          <a:p>
            <a:r>
              <a:rPr lang="en-US" sz="4000" dirty="0"/>
              <a:t>Virginia Code: 19.2-70.3</a:t>
            </a:r>
          </a:p>
        </p:txBody>
      </p:sp>
    </p:spTree>
    <p:extLst>
      <p:ext uri="{BB962C8B-B14F-4D97-AF65-F5344CB8AC3E}">
        <p14:creationId xmlns:p14="http://schemas.microsoft.com/office/powerpoint/2010/main" val="2766569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i="1" dirty="0"/>
              <a:t>BUT… Not Financial Institutions</a:t>
            </a:r>
          </a:p>
        </p:txBody>
      </p:sp>
      <p:sp>
        <p:nvSpPr>
          <p:cNvPr id="18436" name="Rectangle 4"/>
          <p:cNvSpPr>
            <a:spLocks noGrp="1" noChangeArrowheads="1"/>
          </p:cNvSpPr>
          <p:nvPr>
            <p:ph type="body" sz="half" idx="2"/>
          </p:nvPr>
        </p:nvSpPr>
        <p:spPr>
          <a:xfrm>
            <a:off x="990600" y="1981200"/>
            <a:ext cx="7467600" cy="1981200"/>
          </a:xfrm>
        </p:spPr>
        <p:txBody>
          <a:bodyPr>
            <a:noAutofit/>
          </a:bodyPr>
          <a:lstStyle/>
          <a:p>
            <a:pPr>
              <a:lnSpc>
                <a:spcPct val="90000"/>
              </a:lnSpc>
            </a:pPr>
            <a:r>
              <a:rPr lang="en-US" altLang="en-US" sz="2600" dirty="0"/>
              <a:t>Why do they exclude Banks?</a:t>
            </a:r>
          </a:p>
          <a:p>
            <a:pPr lvl="1">
              <a:lnSpc>
                <a:spcPct val="90000"/>
              </a:lnSpc>
            </a:pPr>
            <a:r>
              <a:rPr lang="en-US" altLang="en-US" sz="2600" dirty="0" smtClean="0"/>
              <a:t> Because </a:t>
            </a:r>
            <a:r>
              <a:rPr lang="en-US" altLang="en-US" sz="2600" dirty="0"/>
              <a:t>the provision of Electronic Service doesn’t have to be the primary business to qualify as an ESP</a:t>
            </a:r>
          </a:p>
          <a:p>
            <a:pPr lvl="1">
              <a:lnSpc>
                <a:spcPct val="90000"/>
              </a:lnSpc>
            </a:pPr>
            <a:r>
              <a:rPr lang="en-US" altLang="en-US" sz="2600" dirty="0" smtClean="0"/>
              <a:t> The </a:t>
            </a:r>
            <a:r>
              <a:rPr lang="en-US" altLang="en-US" sz="2600" dirty="0"/>
              <a:t>fact that a business conducts electronic communications can be </a:t>
            </a:r>
            <a:r>
              <a:rPr lang="en-US" altLang="en-US" sz="2600" b="1" i="1" dirty="0"/>
              <a:t>incidental!</a:t>
            </a:r>
          </a:p>
        </p:txBody>
      </p:sp>
      <p:pic>
        <p:nvPicPr>
          <p:cNvPr id="18437" name="Picture 5" descr="BD05680_"/>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609600" y="4572000"/>
            <a:ext cx="2590800" cy="2052638"/>
          </a:xfrm>
        </p:spPr>
      </p:pic>
      <p:sp>
        <p:nvSpPr>
          <p:cNvPr id="18438" name="Text Box 6"/>
          <p:cNvSpPr txBox="1">
            <a:spLocks noChangeArrowheads="1"/>
          </p:cNvSpPr>
          <p:nvPr/>
        </p:nvSpPr>
        <p:spPr bwMode="auto">
          <a:xfrm>
            <a:off x="3474749" y="4371937"/>
            <a:ext cx="5486400" cy="2492990"/>
          </a:xfrm>
          <a:prstGeom prst="rect">
            <a:avLst/>
          </a:prstGeom>
          <a:solidFill>
            <a:srgbClr val="FFFF00"/>
          </a:solidFill>
          <a:ln>
            <a:noFill/>
          </a:ln>
          <a:effectLst/>
        </p:spPr>
        <p:txBody>
          <a:bodyPr wrap="square">
            <a:spAutoFit/>
          </a:bodyPr>
          <a:lstStyle/>
          <a:p>
            <a:pPr fontAlgn="auto">
              <a:spcBef>
                <a:spcPts val="0"/>
              </a:spcBef>
              <a:spcAft>
                <a:spcPts val="0"/>
              </a:spcAft>
            </a:pPr>
            <a:r>
              <a:rPr lang="en-US" altLang="en-US" sz="2600" dirty="0">
                <a:solidFill>
                  <a:prstClr val="black"/>
                </a:solidFill>
                <a:latin typeface="Book Antiqua"/>
              </a:rPr>
              <a:t>Example:  Airline that provided computerized travel reservation system accessed through separate terminals</a:t>
            </a:r>
          </a:p>
          <a:p>
            <a:pPr fontAlgn="auto">
              <a:spcBef>
                <a:spcPts val="0"/>
              </a:spcBef>
              <a:spcAft>
                <a:spcPts val="0"/>
              </a:spcAft>
            </a:pPr>
            <a:r>
              <a:rPr lang="en-US" altLang="en-US" sz="2600" dirty="0">
                <a:solidFill>
                  <a:prstClr val="black"/>
                </a:solidFill>
                <a:latin typeface="Book Antiqua"/>
              </a:rPr>
              <a:t>	-  </a:t>
            </a:r>
            <a:r>
              <a:rPr lang="en-US" altLang="en-US" sz="2600" u="sng" dirty="0">
                <a:solidFill>
                  <a:prstClr val="black"/>
                </a:solidFill>
                <a:latin typeface="Book Antiqua"/>
              </a:rPr>
              <a:t>U.S. v. Mullins</a:t>
            </a:r>
            <a:r>
              <a:rPr lang="en-US" altLang="en-US" sz="2600" dirty="0">
                <a:solidFill>
                  <a:prstClr val="black"/>
                </a:solidFill>
                <a:latin typeface="Book Antiqua"/>
              </a:rPr>
              <a:t>, 992 F.2d 1472 (9</a:t>
            </a:r>
            <a:r>
              <a:rPr lang="en-US" altLang="en-US" sz="2600" baseline="30000" dirty="0">
                <a:solidFill>
                  <a:prstClr val="black"/>
                </a:solidFill>
                <a:latin typeface="Book Antiqua"/>
              </a:rPr>
              <a:t>th</a:t>
            </a:r>
            <a:r>
              <a:rPr lang="en-US" altLang="en-US" sz="2600" dirty="0">
                <a:solidFill>
                  <a:prstClr val="black"/>
                </a:solidFill>
                <a:latin typeface="Book Antiqua"/>
              </a:rPr>
              <a:t> Circuit, 1993)</a:t>
            </a:r>
          </a:p>
        </p:txBody>
      </p:sp>
    </p:spTree>
    <p:extLst>
      <p:ext uri="{BB962C8B-B14F-4D97-AF65-F5344CB8AC3E}">
        <p14:creationId xmlns:p14="http://schemas.microsoft.com/office/powerpoint/2010/main" val="101149945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3"/>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Effect transition="in" filter="fade">
                                      <p:cBhvr>
                                        <p:cTn id="9" dur="1000"/>
                                        <p:tgtEl>
                                          <p:spTgt spid="184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8436">
                                            <p:txEl>
                                              <p:pRg st="0" end="0"/>
                                            </p:txEl>
                                          </p:spTgt>
                                        </p:tgtEl>
                                        <p:attrNameLst>
                                          <p:attrName>style.visibility</p:attrName>
                                        </p:attrNameLst>
                                      </p:cBhvr>
                                      <p:to>
                                        <p:strVal val="visible"/>
                                      </p:to>
                                    </p:set>
                                    <p:anim calcmode="lin" valueType="num">
                                      <p:cBhvr>
                                        <p:cTn id="14" dur="1000" fill="hold"/>
                                        <p:tgtEl>
                                          <p:spTgt spid="18436">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843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8436">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8436">
                                            <p:txEl>
                                              <p:pRg st="1" end="1"/>
                                            </p:txEl>
                                          </p:spTgt>
                                        </p:tgtEl>
                                        <p:attrNameLst>
                                          <p:attrName>style.visibility</p:attrName>
                                        </p:attrNameLst>
                                      </p:cBhvr>
                                      <p:to>
                                        <p:strVal val="visible"/>
                                      </p:to>
                                    </p:set>
                                    <p:anim calcmode="lin" valueType="num">
                                      <p:cBhvr>
                                        <p:cTn id="19" dur="1000" fill="hold"/>
                                        <p:tgtEl>
                                          <p:spTgt spid="18436">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8436">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8436">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8436">
                                            <p:txEl>
                                              <p:pRg st="2" end="2"/>
                                            </p:txEl>
                                          </p:spTgt>
                                        </p:tgtEl>
                                        <p:attrNameLst>
                                          <p:attrName>style.visibility</p:attrName>
                                        </p:attrNameLst>
                                      </p:cBhvr>
                                      <p:to>
                                        <p:strVal val="visible"/>
                                      </p:to>
                                    </p:set>
                                    <p:anim calcmode="lin" valueType="num">
                                      <p:cBhvr>
                                        <p:cTn id="24" dur="1000" fill="hold"/>
                                        <p:tgtEl>
                                          <p:spTgt spid="18436">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8436">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843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438"/>
                                        </p:tgtEl>
                                        <p:attrNameLst>
                                          <p:attrName>style.visibility</p:attrName>
                                        </p:attrNameLst>
                                      </p:cBhvr>
                                      <p:to>
                                        <p:strVal val="visible"/>
                                      </p:to>
                                    </p:set>
                                    <p:animEffect transition="in" filter="blinds(horizontal)">
                                      <p:cBhvr>
                                        <p:cTn id="31"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6" grpId="0" build="p"/>
      <p:bldP spid="184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457200"/>
            <a:ext cx="8774113" cy="1143000"/>
          </a:xfrm>
        </p:spPr>
        <p:txBody>
          <a:bodyPr/>
          <a:lstStyle/>
          <a:p>
            <a:r>
              <a:rPr lang="en-US" altLang="en-US" dirty="0"/>
              <a:t>Can a Government be an Electronic Service Provider?</a:t>
            </a:r>
          </a:p>
        </p:txBody>
      </p:sp>
      <p:sp>
        <p:nvSpPr>
          <p:cNvPr id="19459" name="Rectangle 3"/>
          <p:cNvSpPr>
            <a:spLocks noGrp="1" noChangeArrowheads="1"/>
          </p:cNvSpPr>
          <p:nvPr>
            <p:ph type="body" sz="half" idx="1"/>
          </p:nvPr>
        </p:nvSpPr>
        <p:spPr>
          <a:xfrm>
            <a:off x="609600" y="2438400"/>
            <a:ext cx="4495800" cy="4114800"/>
          </a:xfrm>
        </p:spPr>
        <p:txBody>
          <a:bodyPr>
            <a:normAutofit/>
          </a:bodyPr>
          <a:lstStyle/>
          <a:p>
            <a:r>
              <a:rPr lang="en-US" altLang="en-US" sz="2800" u="sng" dirty="0" err="1"/>
              <a:t>Bohach</a:t>
            </a:r>
            <a:r>
              <a:rPr lang="en-US" altLang="en-US" sz="2800" u="sng" dirty="0"/>
              <a:t> v. City of Reno</a:t>
            </a:r>
            <a:r>
              <a:rPr lang="en-US" altLang="en-US" sz="2800" dirty="0"/>
              <a:t>, 952 F. Supp. 1232 (D. Nev. 1996)</a:t>
            </a:r>
          </a:p>
          <a:p>
            <a:r>
              <a:rPr lang="en-US" altLang="en-US" sz="2800" u="sng" dirty="0"/>
              <a:t>Held:  </a:t>
            </a:r>
            <a:r>
              <a:rPr lang="en-US" altLang="en-US" sz="2800" dirty="0"/>
              <a:t>City that provided pager service to its police officers can be a provider of electronic communication service</a:t>
            </a:r>
          </a:p>
        </p:txBody>
      </p:sp>
      <p:pic>
        <p:nvPicPr>
          <p:cNvPr id="19461" name="Picture 5" descr="Pa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60838"/>
            <a:ext cx="3576638" cy="2495550"/>
          </a:xfrm>
          <a:prstGeom prst="rect">
            <a:avLst/>
          </a:prstGeom>
          <a:noFill/>
          <a:extLst>
            <a:ext uri="{909E8E84-426E-40DD-AFC4-6F175D3DCCD1}">
              <a14:hiddenFill xmlns:a14="http://schemas.microsoft.com/office/drawing/2010/main">
                <a:solidFill>
                  <a:srgbClr val="FFFFFF"/>
                </a:solidFill>
              </a14:hiddenFill>
            </a:ext>
          </a:extLst>
        </p:spPr>
      </p:pic>
      <p:sp>
        <p:nvSpPr>
          <p:cNvPr id="19462" name="Text Box 6"/>
          <p:cNvSpPr txBox="1">
            <a:spLocks noChangeArrowheads="1"/>
          </p:cNvSpPr>
          <p:nvPr/>
        </p:nvSpPr>
        <p:spPr bwMode="auto">
          <a:xfrm>
            <a:off x="5257800" y="2209800"/>
            <a:ext cx="3886200" cy="1569660"/>
          </a:xfrm>
          <a:prstGeom prst="rect">
            <a:avLst/>
          </a:prstGeom>
          <a:solidFill>
            <a:srgbClr val="D1F0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pPr>
            <a:r>
              <a:rPr lang="en-US" altLang="en-US" sz="2400" dirty="0">
                <a:solidFill>
                  <a:prstClr val="black"/>
                </a:solidFill>
                <a:latin typeface="Book Antiqua"/>
              </a:rPr>
              <a:t>Note:  Mere </a:t>
            </a:r>
            <a:r>
              <a:rPr lang="en-US" altLang="en-US" sz="2400" i="1" dirty="0">
                <a:solidFill>
                  <a:prstClr val="black"/>
                </a:solidFill>
                <a:latin typeface="Book Antiqua"/>
              </a:rPr>
              <a:t>users</a:t>
            </a:r>
            <a:r>
              <a:rPr lang="en-US" altLang="en-US" sz="2400" dirty="0">
                <a:solidFill>
                  <a:prstClr val="black"/>
                </a:solidFill>
                <a:latin typeface="Book Antiqua"/>
              </a:rPr>
              <a:t> are not providers</a:t>
            </a:r>
          </a:p>
          <a:p>
            <a:pPr fontAlgn="auto">
              <a:spcBef>
                <a:spcPts val="0"/>
              </a:spcBef>
              <a:spcAft>
                <a:spcPts val="0"/>
              </a:spcAft>
            </a:pPr>
            <a:r>
              <a:rPr lang="en-US" altLang="en-US" sz="2400" dirty="0">
                <a:solidFill>
                  <a:prstClr val="black"/>
                </a:solidFill>
                <a:latin typeface="Book Antiqua"/>
              </a:rPr>
              <a:t>     </a:t>
            </a:r>
            <a:r>
              <a:rPr lang="en-US" altLang="en-US" sz="2400" i="1" dirty="0">
                <a:solidFill>
                  <a:prstClr val="black"/>
                </a:solidFill>
                <a:latin typeface="Book Antiqua"/>
              </a:rPr>
              <a:t>Example:  </a:t>
            </a:r>
            <a:r>
              <a:rPr lang="en-US" altLang="en-US" sz="2400" i="1" dirty="0" err="1">
                <a:solidFill>
                  <a:prstClr val="black"/>
                </a:solidFill>
                <a:latin typeface="Book Antiqua"/>
              </a:rPr>
              <a:t>A</a:t>
            </a:r>
            <a:r>
              <a:rPr lang="en-US" altLang="en-US" sz="2400" dirty="0" err="1">
                <a:solidFill>
                  <a:prstClr val="black"/>
                </a:solidFill>
                <a:latin typeface="Book Antiqua"/>
              </a:rPr>
              <a:t>mazon.com</a:t>
            </a:r>
            <a:r>
              <a:rPr lang="en-US" altLang="en-US" sz="2400" dirty="0">
                <a:solidFill>
                  <a:prstClr val="black"/>
                </a:solidFill>
                <a:latin typeface="Book Antiqua"/>
              </a:rPr>
              <a:t> user</a:t>
            </a:r>
          </a:p>
        </p:txBody>
      </p:sp>
    </p:spTree>
    <p:extLst>
      <p:ext uri="{BB962C8B-B14F-4D97-AF65-F5344CB8AC3E}">
        <p14:creationId xmlns:p14="http://schemas.microsoft.com/office/powerpoint/2010/main" val="222371178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animEffect transition="in" filter="diamond(in)">
                                      <p:cBhvr>
                                        <p:cTn id="11" dur="2000"/>
                                        <p:tgtEl>
                                          <p:spTgt spid="1946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16" dur="500"/>
                                        <p:tgtEl>
                                          <p:spTgt spid="1945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21" dur="500"/>
                                        <p:tgtEl>
                                          <p:spTgt spid="19459">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462"/>
                                        </p:tgtEl>
                                        <p:attrNameLst>
                                          <p:attrName>style.visibility</p:attrName>
                                        </p:attrNameLst>
                                      </p:cBhvr>
                                      <p:to>
                                        <p:strVal val="visible"/>
                                      </p:to>
                                    </p:set>
                                    <p:anim calcmode="lin" valueType="num">
                                      <p:cBhvr additive="base">
                                        <p:cTn id="26" dur="500" fill="hold"/>
                                        <p:tgtEl>
                                          <p:spTgt spid="19462"/>
                                        </p:tgtEl>
                                        <p:attrNameLst>
                                          <p:attrName>ppt_x</p:attrName>
                                        </p:attrNameLst>
                                      </p:cBhvr>
                                      <p:tavLst>
                                        <p:tav tm="0">
                                          <p:val>
                                            <p:strVal val="#ppt_x"/>
                                          </p:val>
                                        </p:tav>
                                        <p:tav tm="100000">
                                          <p:val>
                                            <p:strVal val="#ppt_x"/>
                                          </p:val>
                                        </p:tav>
                                      </p:tavLst>
                                    </p:anim>
                                    <p:anim calcmode="lin" valueType="num">
                                      <p:cBhvr additive="base">
                                        <p:cTn id="27"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P spid="194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normAutofit fontScale="92500"/>
          </a:bodyPr>
          <a:lstStyle/>
          <a:p>
            <a:r>
              <a:rPr lang="en-US" sz="3000" dirty="0" smtClean="0"/>
              <a:t> 19.2</a:t>
            </a:r>
            <a:r>
              <a:rPr lang="en-US" sz="3000" dirty="0"/>
              <a:t>-70.3(B)</a:t>
            </a:r>
          </a:p>
          <a:p>
            <a:r>
              <a:rPr lang="en-US" sz="3000" dirty="0" smtClean="0"/>
              <a:t> A </a:t>
            </a:r>
            <a:r>
              <a:rPr lang="en-US" sz="3000" dirty="0"/>
              <a:t>court order shall issue only if the law enforcement officer “shows that there is reason to believe” the records are “relevant to an ongoing criminal investigation” or missing person investigation</a:t>
            </a:r>
          </a:p>
          <a:p>
            <a:r>
              <a:rPr lang="en-US" sz="3000" dirty="0" smtClean="0"/>
              <a:t> Note </a:t>
            </a:r>
            <a:r>
              <a:rPr lang="en-US" sz="3000" dirty="0"/>
              <a:t>this standard is lower than “Probable Cause”</a:t>
            </a:r>
          </a:p>
        </p:txBody>
      </p:sp>
      <p:sp>
        <p:nvSpPr>
          <p:cNvPr id="14338" name="Rectangle 2"/>
          <p:cNvSpPr>
            <a:spLocks noGrp="1" noChangeArrowheads="1"/>
          </p:cNvSpPr>
          <p:nvPr>
            <p:ph type="title"/>
          </p:nvPr>
        </p:nvSpPr>
        <p:spPr>
          <a:xfrm>
            <a:off x="304800" y="570156"/>
            <a:ext cx="8382000" cy="1054250"/>
          </a:xfrm>
        </p:spPr>
        <p:txBody>
          <a:bodyPr/>
          <a:lstStyle/>
          <a:p>
            <a:r>
              <a:rPr lang="en-US" sz="4000" dirty="0"/>
              <a:t>Standard for Issuing a Court Order</a:t>
            </a:r>
          </a:p>
        </p:txBody>
      </p:sp>
    </p:spTree>
    <p:extLst>
      <p:ext uri="{BB962C8B-B14F-4D97-AF65-F5344CB8AC3E}">
        <p14:creationId xmlns:p14="http://schemas.microsoft.com/office/powerpoint/2010/main" val="442764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228600" y="2057400"/>
            <a:ext cx="8762999" cy="4724399"/>
          </a:xfrm>
        </p:spPr>
        <p:txBody>
          <a:bodyPr>
            <a:noAutofit/>
          </a:bodyPr>
          <a:lstStyle/>
          <a:p>
            <a:r>
              <a:rPr lang="en-US" sz="2800" dirty="0" smtClean="0"/>
              <a:t> 19.2</a:t>
            </a:r>
            <a:r>
              <a:rPr lang="en-US" sz="2800" dirty="0"/>
              <a:t>-70.3(E)</a:t>
            </a:r>
          </a:p>
          <a:p>
            <a:r>
              <a:rPr lang="en-US" sz="2800" dirty="0" smtClean="0"/>
              <a:t> Law </a:t>
            </a:r>
            <a:r>
              <a:rPr lang="en-US" sz="2800" dirty="0"/>
              <a:t>Enforcement may also obtain real-time location data “without a warrant:”</a:t>
            </a:r>
          </a:p>
          <a:p>
            <a:pPr marL="925830" lvl="1" indent="-514350">
              <a:buFont typeface="+mj-lt"/>
              <a:buAutoNum type="arabicPeriod"/>
            </a:pPr>
            <a:r>
              <a:rPr lang="en-US" sz="2800" dirty="0" smtClean="0"/>
              <a:t>To </a:t>
            </a:r>
            <a:r>
              <a:rPr lang="en-US" sz="2800" dirty="0"/>
              <a:t>respond to the user’s 911 call</a:t>
            </a:r>
          </a:p>
          <a:p>
            <a:pPr marL="925830" lvl="1" indent="-514350">
              <a:buFont typeface="+mj-lt"/>
              <a:buAutoNum type="arabicPeriod"/>
            </a:pPr>
            <a:r>
              <a:rPr lang="en-US" sz="2800" dirty="0" smtClean="0"/>
              <a:t>With </a:t>
            </a:r>
            <a:r>
              <a:rPr lang="en-US" sz="2800" dirty="0"/>
              <a:t>the owner or user’s consent</a:t>
            </a:r>
          </a:p>
          <a:p>
            <a:pPr marL="925830" lvl="1" indent="-514350">
              <a:buFont typeface="+mj-lt"/>
              <a:buAutoNum type="arabicPeriod"/>
            </a:pPr>
            <a:r>
              <a:rPr lang="en-US" sz="2800" dirty="0" smtClean="0"/>
              <a:t>With </a:t>
            </a:r>
            <a:r>
              <a:rPr lang="en-US" sz="2800" dirty="0"/>
              <a:t>the consent of the owner’s next of kin or guardian if the owner is missing</a:t>
            </a:r>
          </a:p>
          <a:p>
            <a:pPr marL="925830" lvl="1" indent="-514350">
              <a:buFont typeface="+mj-lt"/>
              <a:buAutoNum type="arabicPeriod"/>
            </a:pPr>
            <a:r>
              <a:rPr lang="en-US" sz="2800" dirty="0" smtClean="0"/>
              <a:t>If </a:t>
            </a:r>
            <a:r>
              <a:rPr lang="en-US" sz="2800" dirty="0"/>
              <a:t>the LEO reasonably believes an emergency involving danger to a person requires the disclosure of the data</a:t>
            </a:r>
          </a:p>
        </p:txBody>
      </p:sp>
      <p:sp>
        <p:nvSpPr>
          <p:cNvPr id="14338" name="Rectangle 2"/>
          <p:cNvSpPr>
            <a:spLocks noGrp="1" noChangeArrowheads="1"/>
          </p:cNvSpPr>
          <p:nvPr>
            <p:ph type="title"/>
          </p:nvPr>
        </p:nvSpPr>
        <p:spPr/>
        <p:txBody>
          <a:bodyPr/>
          <a:lstStyle/>
          <a:p>
            <a:r>
              <a:rPr lang="en-US" sz="4000" dirty="0"/>
              <a:t>Emergencies</a:t>
            </a:r>
          </a:p>
        </p:txBody>
      </p:sp>
    </p:spTree>
    <p:extLst>
      <p:ext uri="{BB962C8B-B14F-4D97-AF65-F5344CB8AC3E}">
        <p14:creationId xmlns:p14="http://schemas.microsoft.com/office/powerpoint/2010/main" val="1067613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4236" y="3876243"/>
            <a:ext cx="7772400" cy="1981200"/>
          </a:xfrm>
        </p:spPr>
        <p:txBody>
          <a:bodyPr>
            <a:noAutofit/>
          </a:bodyPr>
          <a:lstStyle/>
          <a:p>
            <a:pPr eaLnBrk="1" hangingPunct="1"/>
            <a:r>
              <a:rPr lang="en-US" altLang="en-US" sz="4000" cap="none" dirty="0"/>
              <a:t>COMPUTER AND ELECTRONIC DEVICE SEARCH WARRANTS   </a:t>
            </a:r>
          </a:p>
        </p:txBody>
      </p:sp>
      <p:sp>
        <p:nvSpPr>
          <p:cNvPr id="7" name="Text Placeholder 6"/>
          <p:cNvSpPr>
            <a:spLocks noGrp="1"/>
          </p:cNvSpPr>
          <p:nvPr>
            <p:ph type="body" idx="1"/>
          </p:nvPr>
        </p:nvSpPr>
        <p:spPr>
          <a:xfrm>
            <a:off x="609600" y="2362200"/>
            <a:ext cx="7772400" cy="1500188"/>
          </a:xfrm>
        </p:spPr>
        <p:txBody>
          <a:bodyPr rtlCol="0">
            <a:normAutofit/>
          </a:bodyPr>
          <a:lstStyle/>
          <a:p>
            <a:pPr eaLnBrk="1" fontAlgn="auto" hangingPunct="1">
              <a:spcAft>
                <a:spcPts val="0"/>
              </a:spcAft>
              <a:buFont typeface="Arial" panose="020B0604020202020204" pitchFamily="34" charset="0"/>
              <a:buNone/>
              <a:defRPr/>
            </a:pPr>
            <a:r>
              <a:rPr lang="en-US" sz="4800" dirty="0"/>
              <a:t>Searching Devices</a:t>
            </a:r>
          </a:p>
        </p:txBody>
      </p:sp>
      <p:sp>
        <p:nvSpPr>
          <p:cNvPr id="13316" name="Date Placeholder 3"/>
          <p:cNvSpPr>
            <a:spLocks noGrp="1"/>
          </p:cNvSpPr>
          <p:nvPr>
            <p:ph type="dt" sz="quarter" idx="10"/>
          </p:nvPr>
        </p:nvSpPr>
        <p:spPr bwMode="auto">
          <a:noFill/>
          <a:ln>
            <a:miter lim="800000"/>
            <a:headEnd/>
            <a:tailEnd/>
          </a:ln>
        </p:spPr>
        <p:txBody>
          <a:bodyPr/>
          <a:lstStyle/>
          <a:p>
            <a:fld id="{F1E06B8E-65C8-47C7-B430-E24D65F7A4C2}" type="datetime1">
              <a:rPr lang="en-US" altLang="en-US">
                <a:solidFill>
                  <a:srgbClr val="895D1D"/>
                </a:solidFill>
              </a:rPr>
              <a:pPr/>
              <a:t>7/10/2018</a:t>
            </a:fld>
            <a:endParaRPr lang="en-US" altLang="en-US">
              <a:solidFill>
                <a:srgbClr val="895D1D"/>
              </a:solidFill>
            </a:endParaRPr>
          </a:p>
        </p:txBody>
      </p:sp>
      <p:sp>
        <p:nvSpPr>
          <p:cNvPr id="13317" name="Slide Number Placeholder 4"/>
          <p:cNvSpPr>
            <a:spLocks noGrp="1"/>
          </p:cNvSpPr>
          <p:nvPr>
            <p:ph type="sldNum" sz="quarter" idx="11"/>
          </p:nvPr>
        </p:nvSpPr>
        <p:spPr bwMode="auto">
          <a:noFill/>
          <a:ln>
            <a:miter lim="800000"/>
            <a:headEnd/>
            <a:tailEnd/>
          </a:ln>
        </p:spPr>
        <p:txBody>
          <a:bodyPr/>
          <a:lstStyle/>
          <a:p>
            <a:fld id="{2DB2E602-4185-422D-AA2A-860B276B7959}" type="slidenum">
              <a:rPr lang="en-US" altLang="en-US">
                <a:solidFill>
                  <a:srgbClr val="895D1D"/>
                </a:solidFill>
              </a:rPr>
              <a:pPr/>
              <a:t>39</a:t>
            </a:fld>
            <a:endParaRPr lang="en-US" altLang="en-US">
              <a:solidFill>
                <a:srgbClr val="895D1D"/>
              </a:solidFill>
            </a:endParaRPr>
          </a:p>
        </p:txBody>
      </p:sp>
    </p:spTree>
    <p:extLst>
      <p:ext uri="{BB962C8B-B14F-4D97-AF65-F5344CB8AC3E}">
        <p14:creationId xmlns:p14="http://schemas.microsoft.com/office/powerpoint/2010/main" val="153516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C14FFA-4EC1-FD4F-9CDB-06619D53A03F}"/>
              </a:ext>
            </a:extLst>
          </p:cNvPr>
          <p:cNvSpPr>
            <a:spLocks noGrp="1"/>
          </p:cNvSpPr>
          <p:nvPr>
            <p:ph idx="1"/>
          </p:nvPr>
        </p:nvSpPr>
        <p:spPr/>
        <p:txBody>
          <a:bodyPr>
            <a:normAutofit/>
          </a:bodyPr>
          <a:lstStyle/>
          <a:p>
            <a:pPr marL="457200" indent="-457200">
              <a:buFont typeface="+mj-lt"/>
              <a:buAutoNum type="arabicPeriod"/>
            </a:pPr>
            <a:r>
              <a:rPr lang="en-US" sz="2800" dirty="0"/>
              <a:t>Introduce the basic Constitutional, Federal legal, and Virginia legal rules regarding law enforcement collection of electronic data.</a:t>
            </a:r>
          </a:p>
          <a:p>
            <a:pPr marL="457200" indent="-457200">
              <a:buFont typeface="+mj-lt"/>
              <a:buAutoNum type="arabicPeriod"/>
            </a:pPr>
            <a:r>
              <a:rPr lang="en-US" sz="2800" dirty="0"/>
              <a:t>Point out the basic distinctions in types of electronic data under the law.</a:t>
            </a:r>
          </a:p>
          <a:p>
            <a:pPr marL="457200" indent="-457200">
              <a:buFont typeface="+mj-lt"/>
              <a:buAutoNum type="arabicPeriod"/>
            </a:pPr>
            <a:r>
              <a:rPr lang="en-US" sz="2800" dirty="0"/>
              <a:t>Introduce the basic requirements for </a:t>
            </a:r>
            <a:r>
              <a:rPr lang="en-US" sz="2800" dirty="0" smtClean="0"/>
              <a:t>government </a:t>
            </a:r>
            <a:r>
              <a:rPr lang="en-US" sz="2800" smtClean="0"/>
              <a:t>to collect information </a:t>
            </a:r>
            <a:r>
              <a:rPr lang="en-US" sz="2800" dirty="0"/>
              <a:t>about users of electronic services.</a:t>
            </a:r>
          </a:p>
        </p:txBody>
      </p:sp>
      <p:sp>
        <p:nvSpPr>
          <p:cNvPr id="3" name="Title 2">
            <a:extLst>
              <a:ext uri="{FF2B5EF4-FFF2-40B4-BE49-F238E27FC236}">
                <a16:creationId xmlns:a16="http://schemas.microsoft.com/office/drawing/2014/main" id="{783D5EBA-DDE2-5D4D-BF69-14E45D83B8B3}"/>
              </a:ext>
            </a:extLst>
          </p:cNvPr>
          <p:cNvSpPr>
            <a:spLocks noGrp="1"/>
          </p:cNvSpPr>
          <p:nvPr>
            <p:ph type="title"/>
          </p:nvPr>
        </p:nvSpPr>
        <p:spPr/>
        <p:txBody>
          <a:bodyPr/>
          <a:lstStyle/>
          <a:p>
            <a:r>
              <a:rPr lang="en-US" dirty="0"/>
              <a:t>Goals for Today</a:t>
            </a:r>
          </a:p>
        </p:txBody>
      </p:sp>
      <p:sp>
        <p:nvSpPr>
          <p:cNvPr id="4" name="TextBox 3">
            <a:extLst>
              <a:ext uri="{FF2B5EF4-FFF2-40B4-BE49-F238E27FC236}">
                <a16:creationId xmlns:a16="http://schemas.microsoft.com/office/drawing/2014/main" id="{001F0EB4-28AC-BE49-B5F4-591F26133739}"/>
              </a:ext>
            </a:extLst>
          </p:cNvPr>
          <p:cNvSpPr txBox="1"/>
          <p:nvPr/>
        </p:nvSpPr>
        <p:spPr>
          <a:xfrm>
            <a:off x="1828800" y="6126162"/>
            <a:ext cx="5867400" cy="553998"/>
          </a:xfrm>
          <a:prstGeom prst="rect">
            <a:avLst/>
          </a:prstGeom>
          <a:solidFill>
            <a:srgbClr val="00B0F0"/>
          </a:solidFill>
        </p:spPr>
        <p:txBody>
          <a:bodyPr wrap="square" rtlCol="0">
            <a:spAutoFit/>
          </a:bodyPr>
          <a:lstStyle/>
          <a:p>
            <a:pPr algn="ctr" fontAlgn="auto">
              <a:spcBef>
                <a:spcPts val="0"/>
              </a:spcBef>
              <a:spcAft>
                <a:spcPts val="0"/>
              </a:spcAft>
            </a:pPr>
            <a:r>
              <a:rPr lang="en-US" sz="3000" dirty="0">
                <a:solidFill>
                  <a:srgbClr val="FF0000"/>
                </a:solidFill>
                <a:latin typeface="Book Antiqua"/>
              </a:rPr>
              <a:t>KEYWORD: Basic, Basic, BASIC</a:t>
            </a:r>
          </a:p>
        </p:txBody>
      </p:sp>
    </p:spTree>
    <p:extLst>
      <p:ext uri="{BB962C8B-B14F-4D97-AF65-F5344CB8AC3E}">
        <p14:creationId xmlns:p14="http://schemas.microsoft.com/office/powerpoint/2010/main" val="1552761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p:txBody>
          <a:bodyPr/>
          <a:lstStyle/>
          <a:p>
            <a:pPr eaLnBrk="1" hangingPunct="1"/>
            <a:r>
              <a:rPr lang="en-US" altLang="en-US" sz="4000" i="1" u="sng"/>
              <a:t>Riley v. California</a:t>
            </a:r>
            <a:r>
              <a:rPr lang="en-US" altLang="en-US" sz="4000" i="1"/>
              <a:t> </a:t>
            </a:r>
            <a:r>
              <a:rPr lang="en-US" altLang="en-US" sz="4000"/>
              <a:t>&amp; </a:t>
            </a:r>
            <a:r>
              <a:rPr lang="en-US" altLang="en-US" sz="4000" i="1" u="sng"/>
              <a:t>U.S. v. Wurie</a:t>
            </a:r>
            <a:endParaRPr lang="en-US" altLang="en-US" sz="4000"/>
          </a:p>
        </p:txBody>
      </p:sp>
      <p:sp>
        <p:nvSpPr>
          <p:cNvPr id="14339" name="Content Placeholder 6"/>
          <p:cNvSpPr>
            <a:spLocks noGrp="1"/>
          </p:cNvSpPr>
          <p:nvPr>
            <p:ph idx="1"/>
          </p:nvPr>
        </p:nvSpPr>
        <p:spPr>
          <a:xfrm>
            <a:off x="457200" y="2057400"/>
            <a:ext cx="8534400" cy="4267200"/>
          </a:xfrm>
        </p:spPr>
        <p:txBody>
          <a:bodyPr>
            <a:noAutofit/>
          </a:bodyPr>
          <a:lstStyle/>
          <a:p>
            <a:pPr eaLnBrk="1" hangingPunct="1">
              <a:lnSpc>
                <a:spcPct val="90000"/>
              </a:lnSpc>
            </a:pPr>
            <a:r>
              <a:rPr lang="en-US" altLang="en-US" sz="2800" dirty="0" smtClean="0"/>
              <a:t> U.S</a:t>
            </a:r>
            <a:r>
              <a:rPr lang="en-US" altLang="en-US" sz="2800" dirty="0"/>
              <a:t>. Supreme Court June 25, 2014 </a:t>
            </a:r>
          </a:p>
          <a:p>
            <a:pPr eaLnBrk="1" hangingPunct="1">
              <a:lnSpc>
                <a:spcPct val="90000"/>
              </a:lnSpc>
            </a:pPr>
            <a:r>
              <a:rPr lang="en-US" altLang="en-US" sz="2800" dirty="0" smtClean="0"/>
              <a:t> Held</a:t>
            </a:r>
            <a:r>
              <a:rPr lang="en-US" altLang="en-US" sz="2800" dirty="0"/>
              <a:t>:  Police must obtain a warrant before searching a cell phone seized incident to an arrest</a:t>
            </a:r>
          </a:p>
          <a:p>
            <a:pPr lvl="1" eaLnBrk="1" hangingPunct="1">
              <a:lnSpc>
                <a:spcPct val="90000"/>
              </a:lnSpc>
            </a:pPr>
            <a:r>
              <a:rPr lang="en-US" altLang="en-US" sz="2800" dirty="0"/>
              <a:t>The Court rejected the argument that the data in the phone was so vulnerable as to make waiting for or obtaining a search warrant impractical.  </a:t>
            </a:r>
          </a:p>
          <a:p>
            <a:pPr eaLnBrk="1" hangingPunct="1">
              <a:lnSpc>
                <a:spcPct val="90000"/>
              </a:lnSpc>
            </a:pPr>
            <a:r>
              <a:rPr lang="en-US" altLang="en-US" sz="2800" dirty="0" smtClean="0"/>
              <a:t> The </a:t>
            </a:r>
            <a:r>
              <a:rPr lang="en-US" altLang="en-US" sz="2800" dirty="0"/>
              <a:t>Court wrote that modern cell phones contain all “the privacies of life” and merit special protection.  </a:t>
            </a:r>
          </a:p>
          <a:p>
            <a:pPr eaLnBrk="1" hangingPunct="1">
              <a:lnSpc>
                <a:spcPct val="90000"/>
              </a:lnSpc>
            </a:pPr>
            <a:endParaRPr lang="en-US" altLang="en-US" sz="2800" dirty="0"/>
          </a:p>
        </p:txBody>
      </p:sp>
      <p:sp>
        <p:nvSpPr>
          <p:cNvPr id="14340" name="Date Placeholder 3"/>
          <p:cNvSpPr>
            <a:spLocks noGrp="1"/>
          </p:cNvSpPr>
          <p:nvPr>
            <p:ph type="dt" sz="quarter" idx="10"/>
          </p:nvPr>
        </p:nvSpPr>
        <p:spPr bwMode="auto">
          <a:noFill/>
          <a:ln>
            <a:miter lim="800000"/>
            <a:headEnd/>
            <a:tailEnd/>
          </a:ln>
        </p:spPr>
        <p:txBody>
          <a:bodyPr/>
          <a:lstStyle/>
          <a:p>
            <a:fld id="{78DF756E-630B-4729-A45D-CBEDA73E7DEF}" type="datetime1">
              <a:rPr lang="en-US" altLang="en-US">
                <a:solidFill>
                  <a:srgbClr val="895D1D"/>
                </a:solidFill>
              </a:rPr>
              <a:pPr/>
              <a:t>7/10/2018</a:t>
            </a:fld>
            <a:endParaRPr lang="en-US" altLang="en-US" dirty="0">
              <a:solidFill>
                <a:srgbClr val="895D1D"/>
              </a:solidFill>
            </a:endParaRPr>
          </a:p>
        </p:txBody>
      </p:sp>
      <p:sp>
        <p:nvSpPr>
          <p:cNvPr id="14341" name="Slide Number Placeholder 4"/>
          <p:cNvSpPr>
            <a:spLocks noGrp="1"/>
          </p:cNvSpPr>
          <p:nvPr>
            <p:ph type="sldNum" sz="quarter" idx="11"/>
          </p:nvPr>
        </p:nvSpPr>
        <p:spPr bwMode="auto">
          <a:noFill/>
          <a:ln>
            <a:miter lim="800000"/>
            <a:headEnd/>
            <a:tailEnd/>
          </a:ln>
        </p:spPr>
        <p:txBody>
          <a:bodyPr/>
          <a:lstStyle/>
          <a:p>
            <a:fld id="{B863C45C-E367-4706-AF1F-64399408B94C}" type="slidenum">
              <a:rPr lang="en-US" altLang="en-US">
                <a:solidFill>
                  <a:srgbClr val="895D1D"/>
                </a:solidFill>
              </a:rPr>
              <a:pPr/>
              <a:t>40</a:t>
            </a:fld>
            <a:endParaRPr lang="en-US" altLang="en-US">
              <a:solidFill>
                <a:srgbClr val="895D1D"/>
              </a:solidFill>
            </a:endParaRPr>
          </a:p>
        </p:txBody>
      </p:sp>
    </p:spTree>
    <p:extLst>
      <p:ext uri="{BB962C8B-B14F-4D97-AF65-F5344CB8AC3E}">
        <p14:creationId xmlns:p14="http://schemas.microsoft.com/office/powerpoint/2010/main" val="3709639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60378" y="570156"/>
            <a:ext cx="8555022" cy="1054250"/>
          </a:xfrm>
        </p:spPr>
        <p:txBody>
          <a:bodyPr/>
          <a:lstStyle/>
          <a:p>
            <a:pPr eaLnBrk="1" hangingPunct="1"/>
            <a:r>
              <a:rPr lang="en-US" altLang="en-US" dirty="0"/>
              <a:t>Note: Exceptions still apply</a:t>
            </a:r>
          </a:p>
        </p:txBody>
      </p:sp>
      <p:sp>
        <p:nvSpPr>
          <p:cNvPr id="3" name="Content Placeholder 2"/>
          <p:cNvSpPr>
            <a:spLocks noGrp="1"/>
          </p:cNvSpPr>
          <p:nvPr>
            <p:ph idx="1"/>
          </p:nvPr>
        </p:nvSpPr>
        <p:spPr/>
        <p:txBody>
          <a:bodyPr rtlCol="0">
            <a:noAutofit/>
          </a:bodyPr>
          <a:lstStyle/>
          <a:p>
            <a:pPr eaLnBrk="1" fontAlgn="auto" hangingPunct="1">
              <a:spcAft>
                <a:spcPts val="0"/>
              </a:spcAft>
              <a:buFont typeface="Arial" panose="020B0604020202020204" pitchFamily="34" charset="0"/>
              <a:buChar char="•"/>
              <a:defRPr/>
            </a:pPr>
            <a:r>
              <a:rPr lang="en-US" sz="2800" dirty="0"/>
              <a:t>The Court noted that other exceptions to the warrant requirement may still apply to searches of phones. </a:t>
            </a:r>
          </a:p>
          <a:p>
            <a:pPr eaLnBrk="1" fontAlgn="auto" hangingPunct="1">
              <a:spcAft>
                <a:spcPts val="0"/>
              </a:spcAft>
              <a:buFont typeface="Arial" panose="020B0604020202020204" pitchFamily="34" charset="0"/>
              <a:buChar char="•"/>
              <a:defRPr/>
            </a:pPr>
            <a:r>
              <a:rPr lang="en-US" sz="2800" dirty="0"/>
              <a:t>The Court pointed out that exigent circumstances may permit a warrantless search of a phone.  </a:t>
            </a:r>
          </a:p>
          <a:p>
            <a:pPr eaLnBrk="1" fontAlgn="auto" hangingPunct="1">
              <a:spcAft>
                <a:spcPts val="0"/>
              </a:spcAft>
              <a:buFont typeface="Arial" panose="020B0604020202020204" pitchFamily="34" charset="0"/>
              <a:buChar char="•"/>
              <a:defRPr/>
            </a:pPr>
            <a:r>
              <a:rPr lang="en-US" sz="2800" dirty="0"/>
              <a:t>In addition, officers are still permitted to physically examine the body of a phone to, for example, determine if there was razor blade between the phone and its case.</a:t>
            </a:r>
          </a:p>
        </p:txBody>
      </p:sp>
      <p:sp>
        <p:nvSpPr>
          <p:cNvPr id="15364" name="Date Placeholder 3"/>
          <p:cNvSpPr>
            <a:spLocks noGrp="1"/>
          </p:cNvSpPr>
          <p:nvPr>
            <p:ph type="dt" sz="quarter" idx="10"/>
          </p:nvPr>
        </p:nvSpPr>
        <p:spPr bwMode="auto">
          <a:noFill/>
          <a:ln>
            <a:miter lim="800000"/>
            <a:headEnd/>
            <a:tailEnd/>
          </a:ln>
        </p:spPr>
        <p:txBody>
          <a:bodyPr/>
          <a:lstStyle/>
          <a:p>
            <a:fld id="{3CF50262-12F3-4466-B95D-FA2C3D441C47}" type="datetime1">
              <a:rPr lang="en-US" altLang="en-US">
                <a:solidFill>
                  <a:srgbClr val="895D1D"/>
                </a:solidFill>
              </a:rPr>
              <a:pPr/>
              <a:t>7/10/2018</a:t>
            </a:fld>
            <a:endParaRPr lang="en-US" altLang="en-US">
              <a:solidFill>
                <a:srgbClr val="895D1D"/>
              </a:solidFill>
            </a:endParaRPr>
          </a:p>
        </p:txBody>
      </p:sp>
      <p:sp>
        <p:nvSpPr>
          <p:cNvPr id="15365" name="Slide Number Placeholder 4"/>
          <p:cNvSpPr>
            <a:spLocks noGrp="1"/>
          </p:cNvSpPr>
          <p:nvPr>
            <p:ph type="sldNum" sz="quarter" idx="11"/>
          </p:nvPr>
        </p:nvSpPr>
        <p:spPr bwMode="auto">
          <a:noFill/>
          <a:ln>
            <a:miter lim="800000"/>
            <a:headEnd/>
            <a:tailEnd/>
          </a:ln>
        </p:spPr>
        <p:txBody>
          <a:bodyPr/>
          <a:lstStyle/>
          <a:p>
            <a:fld id="{0100A01D-0418-4A00-A5AE-751A2BD88918}" type="slidenum">
              <a:rPr lang="en-US" altLang="en-US">
                <a:solidFill>
                  <a:srgbClr val="895D1D"/>
                </a:solidFill>
              </a:rPr>
              <a:pPr/>
              <a:t>41</a:t>
            </a:fld>
            <a:endParaRPr lang="en-US" altLang="en-US">
              <a:solidFill>
                <a:srgbClr val="895D1D"/>
              </a:solidFill>
            </a:endParaRPr>
          </a:p>
        </p:txBody>
      </p:sp>
    </p:spTree>
    <p:extLst>
      <p:ext uri="{BB962C8B-B14F-4D97-AF65-F5344CB8AC3E}">
        <p14:creationId xmlns:p14="http://schemas.microsoft.com/office/powerpoint/2010/main" val="3810238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About Passwords?</a:t>
            </a:r>
          </a:p>
        </p:txBody>
      </p:sp>
      <p:sp>
        <p:nvSpPr>
          <p:cNvPr id="4" name="Text Placeholder 3"/>
          <p:cNvSpPr>
            <a:spLocks noGrp="1"/>
          </p:cNvSpPr>
          <p:nvPr>
            <p:ph type="body" idx="1"/>
          </p:nvPr>
        </p:nvSpPr>
        <p:spPr>
          <a:xfrm>
            <a:off x="699248" y="3767316"/>
            <a:ext cx="7734747" cy="1719083"/>
          </a:xfrm>
        </p:spPr>
        <p:txBody>
          <a:bodyPr>
            <a:noAutofit/>
          </a:bodyPr>
          <a:lstStyle/>
          <a:p>
            <a:r>
              <a:rPr lang="en-US" sz="4400" dirty="0"/>
              <a:t>What if Having a Warrant is Not Enough?</a:t>
            </a:r>
          </a:p>
        </p:txBody>
      </p:sp>
    </p:spTree>
    <p:extLst>
      <p:ext uri="{BB962C8B-B14F-4D97-AF65-F5344CB8AC3E}">
        <p14:creationId xmlns:p14="http://schemas.microsoft.com/office/powerpoint/2010/main" val="662992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52400" y="152400"/>
            <a:ext cx="8991600" cy="1472006"/>
          </a:xfrm>
        </p:spPr>
        <p:txBody>
          <a:bodyPr/>
          <a:lstStyle/>
          <a:p>
            <a:pPr eaLnBrk="1" hangingPunct="1"/>
            <a:r>
              <a:rPr lang="en-US" altLang="en-US" dirty="0">
                <a:ea typeface="ＭＳ Ｐゴシック" charset="-128"/>
              </a:rPr>
              <a:t>Can We Compel A Fingerprint?</a:t>
            </a:r>
          </a:p>
        </p:txBody>
      </p:sp>
      <p:sp>
        <p:nvSpPr>
          <p:cNvPr id="81923" name="Content Placeholder 2"/>
          <p:cNvSpPr>
            <a:spLocks noGrp="1"/>
          </p:cNvSpPr>
          <p:nvPr>
            <p:ph idx="1"/>
          </p:nvPr>
        </p:nvSpPr>
        <p:spPr>
          <a:xfrm>
            <a:off x="457200" y="2819400"/>
            <a:ext cx="8382000" cy="2971800"/>
          </a:xfrm>
        </p:spPr>
        <p:txBody>
          <a:bodyPr>
            <a:noAutofit/>
          </a:bodyPr>
          <a:lstStyle/>
          <a:p>
            <a:pPr eaLnBrk="1" hangingPunct="1"/>
            <a:r>
              <a:rPr lang="en-US" altLang="en-US" sz="3000" dirty="0" smtClean="0">
                <a:ea typeface="ＭＳ Ｐゴシック" charset="-128"/>
              </a:rPr>
              <a:t> What </a:t>
            </a:r>
            <a:r>
              <a:rPr lang="en-US" altLang="en-US" sz="3000" dirty="0">
                <a:ea typeface="ＭＳ Ｐゴシック" charset="-128"/>
              </a:rPr>
              <a:t>if a Fingerprint unlocks a phone?</a:t>
            </a:r>
          </a:p>
          <a:p>
            <a:pPr eaLnBrk="1" hangingPunct="1"/>
            <a:r>
              <a:rPr lang="en-US" altLang="en-US" sz="3000" dirty="0" smtClean="0">
                <a:ea typeface="ＭＳ Ｐゴシック" charset="-128"/>
              </a:rPr>
              <a:t> “</a:t>
            </a:r>
            <a:r>
              <a:rPr lang="en-US" altLang="en-US" sz="3000" dirty="0">
                <a:ea typeface="ＭＳ Ｐゴシック" charset="-128"/>
              </a:rPr>
              <a:t>Even though the act may provide incriminating evidence, a criminal suspect may be compelled to put on a shirt, to provide a blood sample or handwriting exemplar, or to make a recording of his voice.”</a:t>
            </a:r>
          </a:p>
          <a:p>
            <a:pPr lvl="1" eaLnBrk="1" hangingPunct="1"/>
            <a:r>
              <a:rPr lang="en-US" altLang="en-US" sz="3000" i="1" dirty="0">
                <a:ea typeface="ＭＳ Ｐゴシック" charset="-128"/>
              </a:rPr>
              <a:t>United States v. Hubbell</a:t>
            </a:r>
            <a:r>
              <a:rPr lang="en-US" altLang="en-US" sz="3000" dirty="0">
                <a:ea typeface="ＭＳ Ｐゴシック" charset="-128"/>
              </a:rPr>
              <a:t>, 530 U.S. 27, 34 (2000)</a:t>
            </a:r>
          </a:p>
        </p:txBody>
      </p:sp>
      <p:sp>
        <p:nvSpPr>
          <p:cNvPr id="8192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a:spcBef>
                <a:spcPct val="0"/>
              </a:spcBef>
              <a:buFontTx/>
              <a:buNone/>
            </a:pPr>
            <a:fld id="{D14096DF-D72A-B045-B285-B588FE1ACD0D}" type="datetime1">
              <a:rPr lang="en-US" altLang="en-US" sz="1200">
                <a:solidFill>
                  <a:srgbClr val="898989"/>
                </a:solidFill>
              </a:rPr>
              <a:pPr>
                <a:spcBef>
                  <a:spcPct val="0"/>
                </a:spcBef>
                <a:buFontTx/>
                <a:buNone/>
              </a:pPr>
              <a:t>7/10/2018</a:t>
            </a:fld>
            <a:endParaRPr lang="en-US" altLang="en-US" sz="1200">
              <a:solidFill>
                <a:srgbClr val="898989"/>
              </a:solidFill>
            </a:endParaRPr>
          </a:p>
        </p:txBody>
      </p:sp>
      <p:sp>
        <p:nvSpPr>
          <p:cNvPr id="8192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a:spcBef>
                <a:spcPct val="0"/>
              </a:spcBef>
              <a:buFontTx/>
              <a:buNone/>
            </a:pPr>
            <a:fld id="{962C9E76-6465-9F4F-8D16-EBCE2422E5FE}" type="slidenum">
              <a:rPr lang="en-US" altLang="en-US" sz="1200">
                <a:solidFill>
                  <a:srgbClr val="898989"/>
                </a:solidFill>
              </a:rPr>
              <a:pPr>
                <a:spcBef>
                  <a:spcPct val="0"/>
                </a:spcBef>
                <a:buFontTx/>
                <a:buNone/>
              </a:pPr>
              <a:t>43</a:t>
            </a:fld>
            <a:endParaRPr lang="en-US" altLang="en-US" sz="1200">
              <a:solidFill>
                <a:srgbClr val="898989"/>
              </a:solidFill>
            </a:endParaRPr>
          </a:p>
        </p:txBody>
      </p:sp>
    </p:spTree>
    <p:extLst>
      <p:ext uri="{BB962C8B-B14F-4D97-AF65-F5344CB8AC3E}">
        <p14:creationId xmlns:p14="http://schemas.microsoft.com/office/powerpoint/2010/main" val="2147311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altLang="en-US">
                <a:ea typeface="ＭＳ Ｐゴシック" charset="-128"/>
              </a:rPr>
              <a:t>What About a Password?</a:t>
            </a:r>
          </a:p>
        </p:txBody>
      </p:sp>
      <p:sp>
        <p:nvSpPr>
          <p:cNvPr id="82947" name="Content Placeholder 2"/>
          <p:cNvSpPr>
            <a:spLocks noGrp="1"/>
          </p:cNvSpPr>
          <p:nvPr>
            <p:ph idx="1"/>
          </p:nvPr>
        </p:nvSpPr>
        <p:spPr>
          <a:xfrm>
            <a:off x="451821" y="2335606"/>
            <a:ext cx="8229600" cy="4572000"/>
          </a:xfrm>
        </p:spPr>
        <p:txBody>
          <a:bodyPr>
            <a:normAutofit/>
          </a:bodyPr>
          <a:lstStyle/>
          <a:p>
            <a:pPr eaLnBrk="1" hangingPunct="1"/>
            <a:r>
              <a:rPr lang="en-US" altLang="en-US" sz="2800" dirty="0" smtClean="0">
                <a:ea typeface="ＭＳ Ｐゴシック" charset="-128"/>
              </a:rPr>
              <a:t> “</a:t>
            </a:r>
            <a:r>
              <a:rPr lang="en-US" altLang="en-US" sz="2800" dirty="0">
                <a:ea typeface="ＭＳ Ｐゴシック" charset="-128"/>
              </a:rPr>
              <a:t>Compelling Defendant to provide…his passcode is compelled and testimonial and therefore protected.”</a:t>
            </a:r>
          </a:p>
          <a:p>
            <a:pPr lvl="1" eaLnBrk="1" hangingPunct="1"/>
            <a:r>
              <a:rPr lang="en-US" altLang="en-US" sz="2800" dirty="0" smtClean="0">
                <a:ea typeface="ＭＳ Ｐゴシック" charset="-128"/>
              </a:rPr>
              <a:t> “</a:t>
            </a:r>
            <a:r>
              <a:rPr lang="en-US" altLang="en-US" sz="2800" dirty="0">
                <a:ea typeface="ＭＳ Ｐゴシック" charset="-128"/>
              </a:rPr>
              <a:t>Defendant cannot be compelled to divulge through his mental processes his passcode.”</a:t>
            </a:r>
          </a:p>
          <a:p>
            <a:pPr lvl="1" eaLnBrk="1" hangingPunct="1"/>
            <a:r>
              <a:rPr lang="en-US" altLang="en-US" sz="2800" dirty="0" smtClean="0">
                <a:ea typeface="ＭＳ Ｐゴシック" charset="-128"/>
              </a:rPr>
              <a:t> However</a:t>
            </a:r>
            <a:r>
              <a:rPr lang="en-US" altLang="en-US" sz="2800" dirty="0">
                <a:ea typeface="ＭＳ Ｐゴシック" charset="-128"/>
              </a:rPr>
              <a:t>, his fingerprint is non-testimonial and does not communicate any knowledge  </a:t>
            </a:r>
          </a:p>
          <a:p>
            <a:pPr lvl="2" eaLnBrk="1" hangingPunct="1"/>
            <a:r>
              <a:rPr lang="en-US" altLang="en-US" sz="2800" i="1" dirty="0">
                <a:ea typeface="ＭＳ Ｐゴシック" charset="-128"/>
              </a:rPr>
              <a:t>Commonwealth v. </a:t>
            </a:r>
            <a:r>
              <a:rPr lang="en-US" altLang="en-US" sz="2800" i="1" dirty="0" err="1">
                <a:ea typeface="ＭＳ Ｐゴシック" charset="-128"/>
              </a:rPr>
              <a:t>Baust</a:t>
            </a:r>
            <a:r>
              <a:rPr lang="en-US" altLang="en-US" sz="2800" i="1" dirty="0">
                <a:ea typeface="ＭＳ Ｐゴシック" charset="-128"/>
              </a:rPr>
              <a:t>, </a:t>
            </a:r>
            <a:r>
              <a:rPr lang="en-US" altLang="en-US" sz="2800" dirty="0">
                <a:ea typeface="ＭＳ Ｐゴシック" charset="-128"/>
              </a:rPr>
              <a:t>89 Va. Cir. 267</a:t>
            </a:r>
          </a:p>
          <a:p>
            <a:pPr lvl="2" eaLnBrk="1" hangingPunct="1"/>
            <a:r>
              <a:rPr lang="en-US" altLang="en-US" sz="2800" dirty="0">
                <a:ea typeface="ＭＳ Ｐゴシック" charset="-128"/>
              </a:rPr>
              <a:t>Virginia Beach 2014</a:t>
            </a:r>
          </a:p>
        </p:txBody>
      </p:sp>
      <p:sp>
        <p:nvSpPr>
          <p:cNvPr id="829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a:spcBef>
                <a:spcPct val="0"/>
              </a:spcBef>
              <a:buFontTx/>
              <a:buNone/>
            </a:pPr>
            <a:fld id="{9B58C1A0-42FC-2344-8889-3616BBF85CAD}" type="datetime1">
              <a:rPr lang="en-US" altLang="en-US" sz="1200">
                <a:solidFill>
                  <a:srgbClr val="898989"/>
                </a:solidFill>
              </a:rPr>
              <a:pPr>
                <a:spcBef>
                  <a:spcPct val="0"/>
                </a:spcBef>
                <a:buFontTx/>
                <a:buNone/>
              </a:pPr>
              <a:t>7/10/2018</a:t>
            </a:fld>
            <a:endParaRPr lang="en-US" altLang="en-US" sz="1200">
              <a:solidFill>
                <a:srgbClr val="898989"/>
              </a:solidFill>
            </a:endParaRPr>
          </a:p>
        </p:txBody>
      </p:sp>
      <p:sp>
        <p:nvSpPr>
          <p:cNvPr id="8294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a:spcBef>
                <a:spcPct val="0"/>
              </a:spcBef>
              <a:buFontTx/>
              <a:buNone/>
            </a:pPr>
            <a:fld id="{698A3EBE-E6EA-364A-8EE0-F465B2297749}" type="slidenum">
              <a:rPr lang="en-US" altLang="en-US" sz="1200">
                <a:solidFill>
                  <a:srgbClr val="898989"/>
                </a:solidFill>
              </a:rPr>
              <a:pPr>
                <a:spcBef>
                  <a:spcPct val="0"/>
                </a:spcBef>
                <a:buFontTx/>
                <a:buNone/>
              </a:pPr>
              <a:t>44</a:t>
            </a:fld>
            <a:endParaRPr lang="en-US" altLang="en-US" sz="1200">
              <a:solidFill>
                <a:srgbClr val="898989"/>
              </a:solidFill>
            </a:endParaRPr>
          </a:p>
        </p:txBody>
      </p:sp>
    </p:spTree>
    <p:extLst>
      <p:ext uri="{BB962C8B-B14F-4D97-AF65-F5344CB8AC3E}">
        <p14:creationId xmlns:p14="http://schemas.microsoft.com/office/powerpoint/2010/main" val="1397658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6B5B-4E79-8945-986A-CB125A9A9CE0}"/>
              </a:ext>
            </a:extLst>
          </p:cNvPr>
          <p:cNvSpPr>
            <a:spLocks noGrp="1"/>
          </p:cNvSpPr>
          <p:nvPr>
            <p:ph type="title"/>
          </p:nvPr>
        </p:nvSpPr>
        <p:spPr/>
        <p:txBody>
          <a:bodyPr/>
          <a:lstStyle/>
          <a:p>
            <a:r>
              <a:rPr lang="en-US" dirty="0"/>
              <a:t>MOST IMPORTANT RULE:</a:t>
            </a:r>
          </a:p>
        </p:txBody>
      </p:sp>
      <p:sp>
        <p:nvSpPr>
          <p:cNvPr id="3" name="Text Placeholder 2">
            <a:extLst>
              <a:ext uri="{FF2B5EF4-FFF2-40B4-BE49-F238E27FC236}">
                <a16:creationId xmlns:a16="http://schemas.microsoft.com/office/drawing/2014/main" id="{801E3F8F-DF34-5446-8AF0-A87E062DBDC8}"/>
              </a:ext>
            </a:extLst>
          </p:cNvPr>
          <p:cNvSpPr>
            <a:spLocks noGrp="1"/>
          </p:cNvSpPr>
          <p:nvPr>
            <p:ph type="body" idx="1"/>
          </p:nvPr>
        </p:nvSpPr>
        <p:spPr/>
        <p:txBody>
          <a:bodyPr>
            <a:normAutofit/>
          </a:bodyPr>
          <a:lstStyle/>
          <a:p>
            <a:r>
              <a:rPr lang="en-US" sz="4400" dirty="0"/>
              <a:t>ASK YOUR LAWYER!!!</a:t>
            </a:r>
          </a:p>
        </p:txBody>
      </p:sp>
      <p:pic>
        <p:nvPicPr>
          <p:cNvPr id="5" name="Picture 4">
            <a:extLst>
              <a:ext uri="{FF2B5EF4-FFF2-40B4-BE49-F238E27FC236}">
                <a16:creationId xmlns:a16="http://schemas.microsoft.com/office/drawing/2014/main" id="{C304C7B9-2857-B349-9774-7F0E2D40E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4495800"/>
            <a:ext cx="2459943" cy="1844957"/>
          </a:xfrm>
          <a:prstGeom prst="rect">
            <a:avLst/>
          </a:prstGeom>
        </p:spPr>
      </p:pic>
    </p:spTree>
    <p:extLst>
      <p:ext uri="{BB962C8B-B14F-4D97-AF65-F5344CB8AC3E}">
        <p14:creationId xmlns:p14="http://schemas.microsoft.com/office/powerpoint/2010/main" val="3080667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C3504C0B-4BD8-204A-A011-370D0D5C7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854" y="2971800"/>
            <a:ext cx="8178030" cy="1619250"/>
          </a:xfrm>
          <a:prstGeom prst="rect">
            <a:avLst/>
          </a:prstGeom>
        </p:spPr>
      </p:pic>
    </p:spTree>
    <p:extLst>
      <p:ext uri="{BB962C8B-B14F-4D97-AF65-F5344CB8AC3E}">
        <p14:creationId xmlns:p14="http://schemas.microsoft.com/office/powerpoint/2010/main" val="2155602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755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panose="020F0502020204030204" pitchFamily="34" charset="0"/>
              </a:rPr>
              <a:t>Presentation Overview</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800" dirty="0" smtClean="0">
                <a:cs typeface="Calibri" panose="020F0502020204030204" pitchFamily="34" charset="0"/>
              </a:rPr>
              <a:t>Introduction &amp; Speaker Biography</a:t>
            </a:r>
            <a:endParaRPr lang="en-US" sz="2800" dirty="0">
              <a:cs typeface="Calibri" panose="020F0502020204030204" pitchFamily="34" charset="0"/>
            </a:endParaRPr>
          </a:p>
          <a:p>
            <a:pPr>
              <a:buFont typeface="Wingdings" panose="05000000000000000000" pitchFamily="2" charset="2"/>
              <a:buChar char="q"/>
            </a:pPr>
            <a:r>
              <a:rPr lang="en-US" sz="2800" dirty="0" smtClean="0">
                <a:cs typeface="Calibri" panose="020F0502020204030204" pitchFamily="34" charset="0"/>
              </a:rPr>
              <a:t>Industry Best Practices </a:t>
            </a:r>
          </a:p>
          <a:p>
            <a:pPr lvl="1">
              <a:buFont typeface="Wingdings" panose="05000000000000000000" pitchFamily="2" charset="2"/>
              <a:buChar char="q"/>
            </a:pPr>
            <a:r>
              <a:rPr lang="en-US" sz="2400" dirty="0" smtClean="0">
                <a:cs typeface="Calibri" panose="020F0502020204030204" pitchFamily="34" charset="0"/>
              </a:rPr>
              <a:t>Center for Internet Security Benchmarks</a:t>
            </a:r>
          </a:p>
          <a:p>
            <a:pPr lvl="1">
              <a:buFont typeface="Wingdings" panose="05000000000000000000" pitchFamily="2" charset="2"/>
              <a:buChar char="q"/>
            </a:pPr>
            <a:r>
              <a:rPr lang="en-US" sz="2400" dirty="0" smtClean="0">
                <a:cs typeface="Calibri" panose="020F0502020204030204" pitchFamily="34" charset="0"/>
              </a:rPr>
              <a:t>Center for Internet Security Critical Controls</a:t>
            </a:r>
          </a:p>
          <a:p>
            <a:pPr lvl="1">
              <a:buFont typeface="Wingdings" panose="05000000000000000000" pitchFamily="2" charset="2"/>
              <a:buChar char="q"/>
            </a:pPr>
            <a:r>
              <a:rPr lang="en-US" sz="2400" dirty="0" smtClean="0">
                <a:cs typeface="Calibri" panose="020F0502020204030204" pitchFamily="34" charset="0"/>
              </a:rPr>
              <a:t>US DoD Security Technical Implementation Guides</a:t>
            </a:r>
          </a:p>
          <a:p>
            <a:pPr lvl="1">
              <a:buFont typeface="Wingdings" panose="05000000000000000000" pitchFamily="2" charset="2"/>
              <a:buChar char="q"/>
            </a:pPr>
            <a:r>
              <a:rPr lang="en-US" sz="2400" dirty="0" smtClean="0">
                <a:cs typeface="Calibri" panose="020F0502020204030204" pitchFamily="34" charset="0"/>
              </a:rPr>
              <a:t>Open Web Application Security Project</a:t>
            </a:r>
          </a:p>
          <a:p>
            <a:pPr>
              <a:buFont typeface="Wingdings" panose="05000000000000000000" pitchFamily="2" charset="2"/>
              <a:buChar char="q"/>
            </a:pPr>
            <a:r>
              <a:rPr lang="en-US" sz="2800" dirty="0" smtClean="0">
                <a:cs typeface="Calibri" panose="020F0502020204030204" pitchFamily="34" charset="0"/>
              </a:rPr>
              <a:t>Using Best Practices to Evaluate Controls</a:t>
            </a:r>
          </a:p>
          <a:p>
            <a:pPr lvl="1">
              <a:buFont typeface="Wingdings" panose="05000000000000000000" pitchFamily="2" charset="2"/>
              <a:buChar char="q"/>
            </a:pPr>
            <a:r>
              <a:rPr lang="en-US" sz="2400" dirty="0" smtClean="0">
                <a:cs typeface="Calibri" panose="020F0502020204030204" pitchFamily="34" charset="0"/>
              </a:rPr>
              <a:t>Selecting a </a:t>
            </a:r>
            <a:r>
              <a:rPr lang="en-US" sz="2400" dirty="0">
                <a:cs typeface="Calibri" panose="020F0502020204030204" pitchFamily="34" charset="0"/>
              </a:rPr>
              <a:t>B</a:t>
            </a:r>
            <a:r>
              <a:rPr lang="en-US" sz="2400" dirty="0" smtClean="0">
                <a:cs typeface="Calibri" panose="020F0502020204030204" pitchFamily="34" charset="0"/>
              </a:rPr>
              <a:t>est Practice</a:t>
            </a:r>
          </a:p>
          <a:p>
            <a:pPr lvl="1">
              <a:buFont typeface="Wingdings" panose="05000000000000000000" pitchFamily="2" charset="2"/>
              <a:buChar char="q"/>
            </a:pPr>
            <a:r>
              <a:rPr lang="en-US" sz="2400" dirty="0" smtClean="0">
                <a:cs typeface="Calibri" panose="020F0502020204030204" pitchFamily="34" charset="0"/>
              </a:rPr>
              <a:t>Building an Audit </a:t>
            </a:r>
            <a:r>
              <a:rPr lang="en-US" sz="2400" dirty="0">
                <a:cs typeface="Calibri" panose="020F0502020204030204" pitchFamily="34" charset="0"/>
              </a:rPr>
              <a:t>P</a:t>
            </a:r>
            <a:r>
              <a:rPr lang="en-US" sz="2400" dirty="0" smtClean="0">
                <a:cs typeface="Calibri" panose="020F0502020204030204" pitchFamily="34" charset="0"/>
              </a:rPr>
              <a:t>rogram</a:t>
            </a:r>
          </a:p>
          <a:p>
            <a:pPr lvl="1">
              <a:buFont typeface="Wingdings" panose="05000000000000000000" pitchFamily="2" charset="2"/>
              <a:buChar char="q"/>
            </a:pPr>
            <a:r>
              <a:rPr lang="en-US" sz="2400" dirty="0" smtClean="0">
                <a:cs typeface="Calibri" panose="020F0502020204030204" pitchFamily="34" charset="0"/>
              </a:rPr>
              <a:t>Control Evaluation Tools</a:t>
            </a:r>
          </a:p>
          <a:p>
            <a:pPr>
              <a:buFont typeface="Wingdings" panose="05000000000000000000" pitchFamily="2" charset="2"/>
              <a:buChar char="q"/>
            </a:pPr>
            <a:r>
              <a:rPr lang="en-US" sz="2800" dirty="0" smtClean="0">
                <a:cs typeface="Calibri" panose="020F0502020204030204" pitchFamily="34" charset="0"/>
              </a:rPr>
              <a:t>Conclusion &amp; References</a:t>
            </a:r>
          </a:p>
        </p:txBody>
      </p:sp>
      <p:sp>
        <p:nvSpPr>
          <p:cNvPr id="4" name="Slide Number Placeholder 3"/>
          <p:cNvSpPr>
            <a:spLocks noGrp="1"/>
          </p:cNvSpPr>
          <p:nvPr>
            <p:ph type="sldNum" sz="quarter" idx="10"/>
          </p:nvPr>
        </p:nvSpPr>
        <p:spPr/>
        <p:txBody>
          <a:bodyPr/>
          <a:lstStyle/>
          <a:p>
            <a:pPr>
              <a:defRPr/>
            </a:pPr>
            <a:r>
              <a:rPr lang="en-US" altLang="en-US" dirty="0" smtClean="0"/>
              <a:t> </a:t>
            </a:r>
            <a:r>
              <a:rPr lang="en-US" altLang="en-US" b="1" dirty="0" smtClean="0"/>
              <a:t>Page </a:t>
            </a:r>
            <a:fld id="{9CA19226-EC7D-4532-A434-933B205B1FFA}" type="slidenum">
              <a:rPr lang="en-US" altLang="en-US" b="1" smtClean="0"/>
              <a:pPr>
                <a:defRPr/>
              </a:pPr>
              <a:t>48</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spTree>
    <p:extLst>
      <p:ext uri="{BB962C8B-B14F-4D97-AF65-F5344CB8AC3E}">
        <p14:creationId xmlns:p14="http://schemas.microsoft.com/office/powerpoint/2010/main" val="547403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panose="020F0502020204030204" pitchFamily="34" charset="0"/>
              </a:rPr>
              <a:t>Presentation Overview</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800" b="1" u="sng" dirty="0" smtClean="0">
                <a:cs typeface="Calibri" panose="020F0502020204030204" pitchFamily="34" charset="0"/>
              </a:rPr>
              <a:t>Introduction &amp; Speaker Biography</a:t>
            </a:r>
            <a:endParaRPr lang="en-US" sz="2800" b="1" u="sng" dirty="0">
              <a:cs typeface="Calibri" panose="020F0502020204030204" pitchFamily="34" charset="0"/>
            </a:endParaRPr>
          </a:p>
          <a:p>
            <a:pPr>
              <a:buFont typeface="Wingdings" panose="05000000000000000000" pitchFamily="2" charset="2"/>
              <a:buChar char="q"/>
            </a:pPr>
            <a:r>
              <a:rPr lang="en-US" sz="2800" dirty="0" smtClean="0">
                <a:cs typeface="Calibri" panose="020F0502020204030204" pitchFamily="34" charset="0"/>
              </a:rPr>
              <a:t>Industry Best Practices </a:t>
            </a:r>
          </a:p>
          <a:p>
            <a:pPr lvl="1">
              <a:buFont typeface="Wingdings" panose="05000000000000000000" pitchFamily="2" charset="2"/>
              <a:buChar char="q"/>
            </a:pPr>
            <a:r>
              <a:rPr lang="en-US" sz="2400" dirty="0" smtClean="0">
                <a:cs typeface="Calibri" panose="020F0502020204030204" pitchFamily="34" charset="0"/>
              </a:rPr>
              <a:t>Center for Internet Security Benchmarks</a:t>
            </a:r>
          </a:p>
          <a:p>
            <a:pPr lvl="1">
              <a:buFont typeface="Wingdings" panose="05000000000000000000" pitchFamily="2" charset="2"/>
              <a:buChar char="q"/>
            </a:pPr>
            <a:r>
              <a:rPr lang="en-US" sz="2400" dirty="0" smtClean="0">
                <a:cs typeface="Calibri" panose="020F0502020204030204" pitchFamily="34" charset="0"/>
              </a:rPr>
              <a:t>Center for Internet Security Critical Controls</a:t>
            </a:r>
          </a:p>
          <a:p>
            <a:pPr lvl="1">
              <a:buFont typeface="Wingdings" panose="05000000000000000000" pitchFamily="2" charset="2"/>
              <a:buChar char="q"/>
            </a:pPr>
            <a:r>
              <a:rPr lang="en-US" sz="2400" dirty="0" smtClean="0">
                <a:cs typeface="Calibri" panose="020F0502020204030204" pitchFamily="34" charset="0"/>
              </a:rPr>
              <a:t>US DoD Security Technical Implementation Guides</a:t>
            </a:r>
          </a:p>
          <a:p>
            <a:pPr lvl="1">
              <a:buFont typeface="Wingdings" panose="05000000000000000000" pitchFamily="2" charset="2"/>
              <a:buChar char="q"/>
            </a:pPr>
            <a:r>
              <a:rPr lang="en-US" sz="2400" dirty="0" smtClean="0">
                <a:cs typeface="Calibri" panose="020F0502020204030204" pitchFamily="34" charset="0"/>
              </a:rPr>
              <a:t>Open Web Application Security Project</a:t>
            </a:r>
          </a:p>
          <a:p>
            <a:pPr>
              <a:buFont typeface="Wingdings" panose="05000000000000000000" pitchFamily="2" charset="2"/>
              <a:buChar char="q"/>
            </a:pPr>
            <a:r>
              <a:rPr lang="en-US" sz="2800" dirty="0" smtClean="0">
                <a:cs typeface="Calibri" panose="020F0502020204030204" pitchFamily="34" charset="0"/>
              </a:rPr>
              <a:t>Using Best Practices to Evaluate Controls</a:t>
            </a:r>
          </a:p>
          <a:p>
            <a:pPr lvl="1">
              <a:buFont typeface="Wingdings" panose="05000000000000000000" pitchFamily="2" charset="2"/>
              <a:buChar char="q"/>
            </a:pPr>
            <a:r>
              <a:rPr lang="en-US" sz="2400" dirty="0" smtClean="0">
                <a:cs typeface="Calibri" panose="020F0502020204030204" pitchFamily="34" charset="0"/>
              </a:rPr>
              <a:t>Selecting a </a:t>
            </a:r>
            <a:r>
              <a:rPr lang="en-US" sz="2400" dirty="0">
                <a:cs typeface="Calibri" panose="020F0502020204030204" pitchFamily="34" charset="0"/>
              </a:rPr>
              <a:t>B</a:t>
            </a:r>
            <a:r>
              <a:rPr lang="en-US" sz="2400" dirty="0" smtClean="0">
                <a:cs typeface="Calibri" panose="020F0502020204030204" pitchFamily="34" charset="0"/>
              </a:rPr>
              <a:t>est Practice</a:t>
            </a:r>
          </a:p>
          <a:p>
            <a:pPr lvl="1">
              <a:buFont typeface="Wingdings" panose="05000000000000000000" pitchFamily="2" charset="2"/>
              <a:buChar char="q"/>
            </a:pPr>
            <a:r>
              <a:rPr lang="en-US" sz="2400" dirty="0" smtClean="0">
                <a:cs typeface="Calibri" panose="020F0502020204030204" pitchFamily="34" charset="0"/>
              </a:rPr>
              <a:t>Building an Audit </a:t>
            </a:r>
            <a:r>
              <a:rPr lang="en-US" sz="2400" dirty="0">
                <a:cs typeface="Calibri" panose="020F0502020204030204" pitchFamily="34" charset="0"/>
              </a:rPr>
              <a:t>P</a:t>
            </a:r>
            <a:r>
              <a:rPr lang="en-US" sz="2400" dirty="0" smtClean="0">
                <a:cs typeface="Calibri" panose="020F0502020204030204" pitchFamily="34" charset="0"/>
              </a:rPr>
              <a:t>rogram</a:t>
            </a:r>
          </a:p>
          <a:p>
            <a:pPr lvl="1">
              <a:buFont typeface="Wingdings" panose="05000000000000000000" pitchFamily="2" charset="2"/>
              <a:buChar char="q"/>
            </a:pPr>
            <a:r>
              <a:rPr lang="en-US" sz="2400" dirty="0" smtClean="0">
                <a:cs typeface="Calibri" panose="020F0502020204030204" pitchFamily="34" charset="0"/>
              </a:rPr>
              <a:t>Control Evaluation Tools</a:t>
            </a:r>
          </a:p>
          <a:p>
            <a:pPr>
              <a:buFont typeface="Wingdings" panose="05000000000000000000" pitchFamily="2" charset="2"/>
              <a:buChar char="q"/>
            </a:pPr>
            <a:r>
              <a:rPr lang="en-US" sz="2800" dirty="0" smtClean="0">
                <a:cs typeface="Calibri" panose="020F0502020204030204" pitchFamily="34" charset="0"/>
              </a:rPr>
              <a:t>Conclusion &amp; References</a:t>
            </a:r>
          </a:p>
        </p:txBody>
      </p:sp>
      <p:sp>
        <p:nvSpPr>
          <p:cNvPr id="4" name="Slide Number Placeholder 3"/>
          <p:cNvSpPr>
            <a:spLocks noGrp="1"/>
          </p:cNvSpPr>
          <p:nvPr>
            <p:ph type="sldNum" sz="quarter" idx="10"/>
          </p:nvPr>
        </p:nvSpPr>
        <p:spPr/>
        <p:txBody>
          <a:bodyPr/>
          <a:lstStyle/>
          <a:p>
            <a:pPr>
              <a:defRPr/>
            </a:pPr>
            <a:r>
              <a:rPr lang="en-US" altLang="en-US" dirty="0" smtClean="0"/>
              <a:t> </a:t>
            </a:r>
            <a:r>
              <a:rPr lang="en-US" altLang="en-US" b="1" dirty="0" smtClean="0"/>
              <a:t>Page </a:t>
            </a:r>
            <a:fld id="{9CA19226-EC7D-4532-A434-933B205B1FFA}" type="slidenum">
              <a:rPr lang="en-US" altLang="en-US" b="1" smtClean="0"/>
              <a:pPr>
                <a:defRPr/>
              </a:pPr>
              <a:t>49</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spTree>
    <p:extLst>
      <p:ext uri="{BB962C8B-B14F-4D97-AF65-F5344CB8AC3E}">
        <p14:creationId xmlns:p14="http://schemas.microsoft.com/office/powerpoint/2010/main" val="3871224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6B5B-4E79-8945-986A-CB125A9A9CE0}"/>
              </a:ext>
            </a:extLst>
          </p:cNvPr>
          <p:cNvSpPr>
            <a:spLocks noGrp="1"/>
          </p:cNvSpPr>
          <p:nvPr>
            <p:ph type="title"/>
          </p:nvPr>
        </p:nvSpPr>
        <p:spPr/>
        <p:txBody>
          <a:bodyPr/>
          <a:lstStyle/>
          <a:p>
            <a:r>
              <a:rPr lang="en-US" dirty="0"/>
              <a:t>MOST IMPORTANT RULE:</a:t>
            </a:r>
          </a:p>
        </p:txBody>
      </p:sp>
      <p:sp>
        <p:nvSpPr>
          <p:cNvPr id="3" name="Text Placeholder 2">
            <a:extLst>
              <a:ext uri="{FF2B5EF4-FFF2-40B4-BE49-F238E27FC236}">
                <a16:creationId xmlns:a16="http://schemas.microsoft.com/office/drawing/2014/main" id="{801E3F8F-DF34-5446-8AF0-A87E062DBDC8}"/>
              </a:ext>
            </a:extLst>
          </p:cNvPr>
          <p:cNvSpPr>
            <a:spLocks noGrp="1"/>
          </p:cNvSpPr>
          <p:nvPr>
            <p:ph type="body" idx="1"/>
          </p:nvPr>
        </p:nvSpPr>
        <p:spPr/>
        <p:txBody>
          <a:bodyPr>
            <a:normAutofit/>
          </a:bodyPr>
          <a:lstStyle/>
          <a:p>
            <a:r>
              <a:rPr lang="en-US" sz="4400" dirty="0"/>
              <a:t>ASK YOUR LAWYER!!!</a:t>
            </a:r>
          </a:p>
        </p:txBody>
      </p:sp>
      <p:pic>
        <p:nvPicPr>
          <p:cNvPr id="5" name="Picture 4">
            <a:extLst>
              <a:ext uri="{FF2B5EF4-FFF2-40B4-BE49-F238E27FC236}">
                <a16:creationId xmlns:a16="http://schemas.microsoft.com/office/drawing/2014/main" id="{C304C7B9-2857-B349-9774-7F0E2D40E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4495800"/>
            <a:ext cx="2459943" cy="1844957"/>
          </a:xfrm>
          <a:prstGeom prst="rect">
            <a:avLst/>
          </a:prstGeom>
        </p:spPr>
      </p:pic>
    </p:spTree>
    <p:extLst>
      <p:ext uri="{BB962C8B-B14F-4D97-AF65-F5344CB8AC3E}">
        <p14:creationId xmlns:p14="http://schemas.microsoft.com/office/powerpoint/2010/main" val="3812836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panose="020F0502020204030204" pitchFamily="34" charset="0"/>
              </a:rPr>
              <a:t>Speaker Biography</a:t>
            </a:r>
            <a:endParaRPr lang="en-US" dirty="0"/>
          </a:p>
        </p:txBody>
      </p:sp>
      <p:sp>
        <p:nvSpPr>
          <p:cNvPr id="3" name="Content Placeholder 2"/>
          <p:cNvSpPr>
            <a:spLocks noGrp="1"/>
          </p:cNvSpPr>
          <p:nvPr>
            <p:ph idx="1"/>
          </p:nvPr>
        </p:nvSpPr>
        <p:spPr>
          <a:xfrm>
            <a:off x="609600" y="1143001"/>
            <a:ext cx="3810000" cy="5105398"/>
          </a:xfrm>
        </p:spPr>
        <p:txBody>
          <a:bodyPr/>
          <a:lstStyle/>
          <a:p>
            <a:pPr lvl="0">
              <a:buFont typeface="Wingdings" panose="05000000000000000000" pitchFamily="2" charset="2"/>
              <a:buChar char="q"/>
            </a:pPr>
            <a:endParaRPr lang="en-US" sz="2000" dirty="0" smtClean="0">
              <a:solidFill>
                <a:prstClr val="black"/>
              </a:solidFill>
              <a:cs typeface="Calibri" panose="020F0502020204030204" pitchFamily="34" charset="0"/>
            </a:endParaRPr>
          </a:p>
          <a:p>
            <a:pPr lvl="0">
              <a:buFont typeface="Wingdings" panose="05000000000000000000" pitchFamily="2" charset="2"/>
              <a:buChar char="q"/>
            </a:pPr>
            <a:r>
              <a:rPr lang="en-US" sz="2000" dirty="0" smtClean="0">
                <a:solidFill>
                  <a:prstClr val="black"/>
                </a:solidFill>
                <a:cs typeface="Calibri" panose="020F0502020204030204" pitchFamily="34" charset="0"/>
              </a:rPr>
              <a:t>48 </a:t>
            </a:r>
            <a:r>
              <a:rPr lang="en-US" sz="2000" dirty="0">
                <a:solidFill>
                  <a:prstClr val="black"/>
                </a:solidFill>
                <a:cs typeface="Calibri" panose="020F0502020204030204" pitchFamily="34" charset="0"/>
              </a:rPr>
              <a:t>different </a:t>
            </a:r>
            <a:r>
              <a:rPr lang="en-US" sz="2000" dirty="0" smtClean="0">
                <a:solidFill>
                  <a:prstClr val="black"/>
                </a:solidFill>
                <a:cs typeface="Calibri" panose="020F0502020204030204" pitchFamily="34" charset="0"/>
              </a:rPr>
              <a:t>information systems security </a:t>
            </a:r>
            <a:r>
              <a:rPr lang="en-US" sz="2000" dirty="0">
                <a:solidFill>
                  <a:prstClr val="black"/>
                </a:solidFill>
                <a:cs typeface="Calibri" panose="020F0502020204030204" pitchFamily="34" charset="0"/>
              </a:rPr>
              <a:t>related audits</a:t>
            </a:r>
          </a:p>
          <a:p>
            <a:pPr lvl="0">
              <a:buFont typeface="Wingdings" panose="05000000000000000000" pitchFamily="2" charset="2"/>
              <a:buChar char="q"/>
            </a:pPr>
            <a:endParaRPr lang="en-US" sz="2000" dirty="0">
              <a:solidFill>
                <a:prstClr val="black"/>
              </a:solidFill>
              <a:cs typeface="Calibri" panose="020F0502020204030204" pitchFamily="34" charset="0"/>
            </a:endParaRPr>
          </a:p>
          <a:p>
            <a:pPr lvl="0">
              <a:buFont typeface="Wingdings" panose="05000000000000000000" pitchFamily="2" charset="2"/>
              <a:buChar char="q"/>
            </a:pPr>
            <a:r>
              <a:rPr lang="en-US" sz="2000" dirty="0">
                <a:solidFill>
                  <a:prstClr val="black"/>
                </a:solidFill>
                <a:cs typeface="Calibri" panose="020F0502020204030204" pitchFamily="34" charset="0"/>
              </a:rPr>
              <a:t>B.S. Information Systems &amp; B.S. Business Management from Liberty </a:t>
            </a:r>
            <a:r>
              <a:rPr lang="en-US" sz="2000" dirty="0" smtClean="0">
                <a:solidFill>
                  <a:prstClr val="black"/>
                </a:solidFill>
                <a:cs typeface="Calibri" panose="020F0502020204030204" pitchFamily="34" charset="0"/>
              </a:rPr>
              <a:t>University</a:t>
            </a:r>
          </a:p>
          <a:p>
            <a:pPr lvl="0">
              <a:buFont typeface="Wingdings" panose="05000000000000000000" pitchFamily="2" charset="2"/>
              <a:buChar char="q"/>
            </a:pPr>
            <a:endParaRPr lang="en-US" sz="2000" dirty="0" smtClean="0">
              <a:solidFill>
                <a:prstClr val="black"/>
              </a:solidFill>
              <a:cs typeface="Calibri" panose="020F0502020204030204" pitchFamily="34" charset="0"/>
            </a:endParaRPr>
          </a:p>
          <a:p>
            <a:pPr lvl="0">
              <a:buFont typeface="Wingdings" panose="05000000000000000000" pitchFamily="2" charset="2"/>
              <a:buChar char="q"/>
            </a:pPr>
            <a:r>
              <a:rPr lang="en-US" sz="2000" dirty="0" smtClean="0">
                <a:solidFill>
                  <a:prstClr val="black"/>
                </a:solidFill>
                <a:cs typeface="Calibri" panose="020F0502020204030204" pitchFamily="34" charset="0"/>
              </a:rPr>
              <a:t>Certified Information Systems Auditor (CISA)</a:t>
            </a:r>
            <a:endParaRPr lang="en-US" sz="2000" dirty="0">
              <a:solidFill>
                <a:prstClr val="black"/>
              </a:solidFill>
              <a:cs typeface="Calibri" panose="020F0502020204030204" pitchFamily="34" charset="0"/>
            </a:endParaRPr>
          </a:p>
          <a:p>
            <a:pPr lvl="0">
              <a:buFont typeface="Wingdings" panose="05000000000000000000" pitchFamily="2" charset="2"/>
              <a:buChar char="q"/>
            </a:pPr>
            <a:endParaRPr lang="en-US" sz="2000" dirty="0">
              <a:solidFill>
                <a:prstClr val="black"/>
              </a:solidFill>
              <a:cs typeface="Calibri" panose="020F0502020204030204" pitchFamily="34" charset="0"/>
            </a:endParaRPr>
          </a:p>
          <a:p>
            <a:pPr lvl="0">
              <a:buFont typeface="Wingdings" panose="05000000000000000000" pitchFamily="2" charset="2"/>
              <a:buChar char="q"/>
            </a:pPr>
            <a:r>
              <a:rPr lang="en-US" sz="2000" dirty="0">
                <a:solidFill>
                  <a:prstClr val="black"/>
                </a:solidFill>
                <a:cs typeface="Calibri" panose="020F0502020204030204" pitchFamily="34" charset="0"/>
              </a:rPr>
              <a:t>I enjoy the outdoors and commentating sports to my wife and </a:t>
            </a:r>
            <a:r>
              <a:rPr lang="en-US" sz="2000" dirty="0" smtClean="0">
                <a:solidFill>
                  <a:prstClr val="black"/>
                </a:solidFill>
                <a:cs typeface="Calibri" panose="020F0502020204030204" pitchFamily="34" charset="0"/>
              </a:rPr>
              <a:t>daughters (who are both under 2!)</a:t>
            </a:r>
            <a:endParaRPr lang="en-US" sz="2000" dirty="0">
              <a:solidFill>
                <a:prstClr val="black"/>
              </a:solidFill>
              <a:cs typeface="Calibri" panose="020F0502020204030204" pitchFamily="34" charset="0"/>
            </a:endParaRPr>
          </a:p>
          <a:p>
            <a:endParaRPr lang="en-US" sz="2000" dirty="0"/>
          </a:p>
        </p:txBody>
      </p:sp>
      <p:sp>
        <p:nvSpPr>
          <p:cNvPr id="4" name="Slide Number Placeholder 3"/>
          <p:cNvSpPr>
            <a:spLocks noGrp="1"/>
          </p:cNvSpPr>
          <p:nvPr>
            <p:ph type="sldNum" sz="quarter" idx="10"/>
          </p:nvPr>
        </p:nvSpPr>
        <p:spPr/>
        <p:txBody>
          <a:bodyPr/>
          <a:lstStyle/>
          <a:p>
            <a:pPr>
              <a:defRPr/>
            </a:pPr>
            <a:r>
              <a:rPr lang="en-US" altLang="en-US" dirty="0" smtClean="0"/>
              <a:t> </a:t>
            </a:r>
            <a:r>
              <a:rPr lang="en-US" altLang="en-US" b="1" dirty="0" smtClean="0"/>
              <a:t>Page </a:t>
            </a:r>
            <a:fld id="{9CA19226-EC7D-4532-A434-933B205B1FFA}" type="slidenum">
              <a:rPr lang="en-US" altLang="en-US" b="1" smtClean="0"/>
              <a:pPr>
                <a:defRPr/>
              </a:pPr>
              <a:t>50</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pic>
        <p:nvPicPr>
          <p:cNvPr id="6"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029200" y="1415463"/>
            <a:ext cx="3048000" cy="456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79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panose="020F0502020204030204" pitchFamily="34" charset="0"/>
              </a:rPr>
              <a:t>Presentation Overview</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800" dirty="0" smtClean="0">
                <a:cs typeface="Calibri" panose="020F0502020204030204" pitchFamily="34" charset="0"/>
              </a:rPr>
              <a:t>Introduction &amp; Speaker Biography</a:t>
            </a:r>
            <a:endParaRPr lang="en-US" sz="2800" dirty="0">
              <a:cs typeface="Calibri" panose="020F0502020204030204" pitchFamily="34" charset="0"/>
            </a:endParaRPr>
          </a:p>
          <a:p>
            <a:pPr>
              <a:buFont typeface="Wingdings" panose="05000000000000000000" pitchFamily="2" charset="2"/>
              <a:buChar char="q"/>
            </a:pPr>
            <a:r>
              <a:rPr lang="en-US" sz="2800" b="1" u="sng" dirty="0" smtClean="0">
                <a:cs typeface="Calibri" panose="020F0502020204030204" pitchFamily="34" charset="0"/>
              </a:rPr>
              <a:t>Industry Best Practices </a:t>
            </a:r>
          </a:p>
          <a:p>
            <a:pPr lvl="1">
              <a:buFont typeface="Wingdings" panose="05000000000000000000" pitchFamily="2" charset="2"/>
              <a:buChar char="q"/>
            </a:pPr>
            <a:r>
              <a:rPr lang="en-US" sz="2400" dirty="0" smtClean="0">
                <a:cs typeface="Calibri" panose="020F0502020204030204" pitchFamily="34" charset="0"/>
              </a:rPr>
              <a:t>Center for Internet Security Benchmarks</a:t>
            </a:r>
          </a:p>
          <a:p>
            <a:pPr lvl="1">
              <a:buFont typeface="Wingdings" panose="05000000000000000000" pitchFamily="2" charset="2"/>
              <a:buChar char="q"/>
            </a:pPr>
            <a:r>
              <a:rPr lang="en-US" sz="2400" dirty="0" smtClean="0">
                <a:cs typeface="Calibri" panose="020F0502020204030204" pitchFamily="34" charset="0"/>
              </a:rPr>
              <a:t>Center for Internet Security Critical Controls</a:t>
            </a:r>
          </a:p>
          <a:p>
            <a:pPr lvl="1">
              <a:buFont typeface="Wingdings" panose="05000000000000000000" pitchFamily="2" charset="2"/>
              <a:buChar char="q"/>
            </a:pPr>
            <a:r>
              <a:rPr lang="en-US" sz="2400" dirty="0" smtClean="0">
                <a:cs typeface="Calibri" panose="020F0502020204030204" pitchFamily="34" charset="0"/>
              </a:rPr>
              <a:t>US DoD Security Technical Implementation Guides</a:t>
            </a:r>
          </a:p>
          <a:p>
            <a:pPr lvl="1">
              <a:buFont typeface="Wingdings" panose="05000000000000000000" pitchFamily="2" charset="2"/>
              <a:buChar char="q"/>
            </a:pPr>
            <a:r>
              <a:rPr lang="en-US" sz="2400" dirty="0" smtClean="0">
                <a:cs typeface="Calibri" panose="020F0502020204030204" pitchFamily="34" charset="0"/>
              </a:rPr>
              <a:t>Open Web Application Security Project</a:t>
            </a:r>
          </a:p>
          <a:p>
            <a:pPr>
              <a:buFont typeface="Wingdings" panose="05000000000000000000" pitchFamily="2" charset="2"/>
              <a:buChar char="q"/>
            </a:pPr>
            <a:r>
              <a:rPr lang="en-US" sz="2800" dirty="0" smtClean="0">
                <a:cs typeface="Calibri" panose="020F0502020204030204" pitchFamily="34" charset="0"/>
              </a:rPr>
              <a:t>Using Best Practices to Evaluate Controls</a:t>
            </a:r>
          </a:p>
          <a:p>
            <a:pPr lvl="1">
              <a:buFont typeface="Wingdings" panose="05000000000000000000" pitchFamily="2" charset="2"/>
              <a:buChar char="q"/>
            </a:pPr>
            <a:r>
              <a:rPr lang="en-US" sz="2400" dirty="0" smtClean="0">
                <a:cs typeface="Calibri" panose="020F0502020204030204" pitchFamily="34" charset="0"/>
              </a:rPr>
              <a:t>Selecting a </a:t>
            </a:r>
            <a:r>
              <a:rPr lang="en-US" sz="2400" dirty="0">
                <a:cs typeface="Calibri" panose="020F0502020204030204" pitchFamily="34" charset="0"/>
              </a:rPr>
              <a:t>B</a:t>
            </a:r>
            <a:r>
              <a:rPr lang="en-US" sz="2400" dirty="0" smtClean="0">
                <a:cs typeface="Calibri" panose="020F0502020204030204" pitchFamily="34" charset="0"/>
              </a:rPr>
              <a:t>est Practice</a:t>
            </a:r>
          </a:p>
          <a:p>
            <a:pPr lvl="1">
              <a:buFont typeface="Wingdings" panose="05000000000000000000" pitchFamily="2" charset="2"/>
              <a:buChar char="q"/>
            </a:pPr>
            <a:r>
              <a:rPr lang="en-US" sz="2400" dirty="0" smtClean="0">
                <a:cs typeface="Calibri" panose="020F0502020204030204" pitchFamily="34" charset="0"/>
              </a:rPr>
              <a:t>Building an Audit </a:t>
            </a:r>
            <a:r>
              <a:rPr lang="en-US" sz="2400" dirty="0">
                <a:cs typeface="Calibri" panose="020F0502020204030204" pitchFamily="34" charset="0"/>
              </a:rPr>
              <a:t>P</a:t>
            </a:r>
            <a:r>
              <a:rPr lang="en-US" sz="2400" dirty="0" smtClean="0">
                <a:cs typeface="Calibri" panose="020F0502020204030204" pitchFamily="34" charset="0"/>
              </a:rPr>
              <a:t>rogram</a:t>
            </a:r>
          </a:p>
          <a:p>
            <a:pPr lvl="1">
              <a:buFont typeface="Wingdings" panose="05000000000000000000" pitchFamily="2" charset="2"/>
              <a:buChar char="q"/>
            </a:pPr>
            <a:r>
              <a:rPr lang="en-US" sz="2400" dirty="0" smtClean="0">
                <a:cs typeface="Calibri" panose="020F0502020204030204" pitchFamily="34" charset="0"/>
              </a:rPr>
              <a:t>Control Evaluation Tools</a:t>
            </a:r>
          </a:p>
          <a:p>
            <a:pPr>
              <a:buFont typeface="Wingdings" panose="05000000000000000000" pitchFamily="2" charset="2"/>
              <a:buChar char="q"/>
            </a:pPr>
            <a:r>
              <a:rPr lang="en-US" sz="2800" dirty="0" smtClean="0">
                <a:cs typeface="Calibri" panose="020F0502020204030204" pitchFamily="34" charset="0"/>
              </a:rPr>
              <a:t>Conclusion &amp; References</a:t>
            </a:r>
          </a:p>
        </p:txBody>
      </p:sp>
      <p:sp>
        <p:nvSpPr>
          <p:cNvPr id="4" name="Slide Number Placeholder 3"/>
          <p:cNvSpPr>
            <a:spLocks noGrp="1"/>
          </p:cNvSpPr>
          <p:nvPr>
            <p:ph type="sldNum" sz="quarter" idx="10"/>
          </p:nvPr>
        </p:nvSpPr>
        <p:spPr/>
        <p:txBody>
          <a:bodyPr/>
          <a:lstStyle/>
          <a:p>
            <a:pPr>
              <a:defRPr/>
            </a:pPr>
            <a:r>
              <a:rPr lang="en-US" altLang="en-US" dirty="0" smtClean="0"/>
              <a:t> </a:t>
            </a:r>
            <a:r>
              <a:rPr lang="en-US" altLang="en-US" b="1" dirty="0" smtClean="0"/>
              <a:t>Page </a:t>
            </a:r>
            <a:fld id="{9CA19226-EC7D-4532-A434-933B205B1FFA}" type="slidenum">
              <a:rPr lang="en-US" altLang="en-US" b="1" smtClean="0"/>
              <a:pPr>
                <a:defRPr/>
              </a:pPr>
              <a:t>51</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spTree>
    <p:extLst>
      <p:ext uri="{BB962C8B-B14F-4D97-AF65-F5344CB8AC3E}">
        <p14:creationId xmlns:p14="http://schemas.microsoft.com/office/powerpoint/2010/main" val="2387224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for Internet Security Benchmarks</a:t>
            </a:r>
            <a:endParaRPr lang="en-US" dirty="0"/>
          </a:p>
        </p:txBody>
      </p:sp>
      <p:sp>
        <p:nvSpPr>
          <p:cNvPr id="3" name="Content Placeholder 2"/>
          <p:cNvSpPr>
            <a:spLocks noGrp="1"/>
          </p:cNvSpPr>
          <p:nvPr>
            <p:ph idx="1"/>
          </p:nvPr>
        </p:nvSpPr>
        <p:spPr/>
        <p:txBody>
          <a:bodyPr/>
          <a:lstStyle/>
          <a:p>
            <a:r>
              <a:rPr lang="en-US" sz="3000" dirty="0" smtClean="0"/>
              <a:t>Non-profit independent organization</a:t>
            </a:r>
          </a:p>
          <a:p>
            <a:r>
              <a:rPr lang="en-US" sz="3000" dirty="0" smtClean="0"/>
              <a:t>Best practices for securing IT systems and data against the most pervasive attacks</a:t>
            </a:r>
          </a:p>
          <a:p>
            <a:r>
              <a:rPr lang="en-US" sz="3000" dirty="0" smtClean="0"/>
              <a:t>Developed by volunteer subject matter experts from backgrounds in consulting, software development, audit/compliance, security research, operations, government, and legal</a:t>
            </a:r>
          </a:p>
          <a:p>
            <a:r>
              <a:rPr lang="en-US" sz="3000" dirty="0" smtClean="0"/>
              <a:t>Available in PDF, Word, Excel, and XML formats (through </a:t>
            </a:r>
            <a:r>
              <a:rPr lang="en-US" sz="3000" dirty="0" err="1" smtClean="0"/>
              <a:t>SecureSuite</a:t>
            </a:r>
            <a:r>
              <a:rPr lang="en-US" sz="3000" dirty="0" smtClean="0"/>
              <a:t>)</a:t>
            </a:r>
            <a:endParaRPr lang="en-US" sz="3000" dirty="0"/>
          </a:p>
        </p:txBody>
      </p:sp>
      <p:sp>
        <p:nvSpPr>
          <p:cNvPr id="4" name="Slide Number Placeholder 3"/>
          <p:cNvSpPr>
            <a:spLocks noGrp="1"/>
          </p:cNvSpPr>
          <p:nvPr>
            <p:ph type="sldNum" sz="quarter" idx="10"/>
          </p:nvPr>
        </p:nvSpPr>
        <p:spPr/>
        <p:txBody>
          <a:bodyPr/>
          <a:lstStyle/>
          <a:p>
            <a:pPr>
              <a:defRPr/>
            </a:pPr>
            <a:r>
              <a:rPr lang="en-US" altLang="en-US" dirty="0" smtClean="0"/>
              <a:t> </a:t>
            </a:r>
            <a:r>
              <a:rPr lang="en-US" altLang="en-US" b="1" dirty="0" smtClean="0"/>
              <a:t>Page </a:t>
            </a:r>
            <a:fld id="{9CA19226-EC7D-4532-A434-933B205B1FFA}" type="slidenum">
              <a:rPr lang="en-US" altLang="en-US" b="1" smtClean="0"/>
              <a:pPr>
                <a:defRPr/>
              </a:pPr>
              <a:t>52</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sp>
        <p:nvSpPr>
          <p:cNvPr id="6" name="TextBox 5"/>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a:t>
            </a:r>
            <a:endParaRPr lang="en-US" sz="11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5280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CIS Benchmark Example</a:t>
            </a:r>
            <a:endParaRPr lang="en-US" dirty="0"/>
          </a:p>
        </p:txBody>
      </p:sp>
      <p:sp>
        <p:nvSpPr>
          <p:cNvPr id="2" name="Slide Number Placeholder 1"/>
          <p:cNvSpPr>
            <a:spLocks noGrp="1"/>
          </p:cNvSpPr>
          <p:nvPr>
            <p:ph type="sldNum" sz="quarter" idx="4294967295"/>
          </p:nvPr>
        </p:nvSpPr>
        <p:spPr>
          <a:xfrm>
            <a:off x="6553200" y="6324600"/>
            <a:ext cx="1905000" cy="304800"/>
          </a:xfrm>
          <a:prstGeom prst="rect">
            <a:avLst/>
          </a:prstGeom>
        </p:spPr>
        <p:txBody>
          <a:bodyPr/>
          <a:lstStyle/>
          <a:p>
            <a:pPr>
              <a:defRPr/>
            </a:pPr>
            <a:r>
              <a:rPr lang="en-US" altLang="en-US" dirty="0" smtClean="0"/>
              <a:t> </a:t>
            </a:r>
            <a:r>
              <a:rPr lang="en-US" altLang="en-US" b="1" dirty="0" smtClean="0"/>
              <a:t>Page </a:t>
            </a:r>
            <a:fld id="{6CD8EE6D-A2C9-4FAD-BE51-D0190ED1463C}" type="slidenum">
              <a:rPr lang="en-US" altLang="en-US" b="1" smtClean="0"/>
              <a:pPr>
                <a:defRPr/>
              </a:pPr>
              <a:t>53</a:t>
            </a:fld>
            <a:endParaRPr lang="en-US" altLang="en-US" b="1" dirty="0"/>
          </a:p>
        </p:txBody>
      </p:sp>
      <p:sp>
        <p:nvSpPr>
          <p:cNvPr id="3" name="Footer Placeholder 2"/>
          <p:cNvSpPr>
            <a:spLocks noGrp="1"/>
          </p:cNvSpPr>
          <p:nvPr>
            <p:ph type="ftr" sz="quarter" idx="4294967295"/>
          </p:nvPr>
        </p:nvSpPr>
        <p:spPr>
          <a:xfrm>
            <a:off x="0" y="6324600"/>
            <a:ext cx="2895600" cy="304800"/>
          </a:xfrm>
          <a:prstGeom prst="rect">
            <a:avLst/>
          </a:prstGeom>
        </p:spPr>
        <p:txBody>
          <a:bodyPr/>
          <a:lstStyle/>
          <a:p>
            <a:pPr>
              <a:defRPr/>
            </a:pPr>
            <a:r>
              <a:rPr lang="en-US" smtClean="0"/>
              <a:t>WWW.APA.VIRGINIA.GOV </a:t>
            </a:r>
            <a:endParaRPr lang="en-US" dirty="0"/>
          </a:p>
        </p:txBody>
      </p:sp>
      <p:sp>
        <p:nvSpPr>
          <p:cNvPr id="5" name="Right Arrow 4"/>
          <p:cNvSpPr/>
          <p:nvPr/>
        </p:nvSpPr>
        <p:spPr bwMode="auto">
          <a:xfrm>
            <a:off x="956733" y="1126067"/>
            <a:ext cx="1143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7" name="Right Arrow 6"/>
          <p:cNvSpPr/>
          <p:nvPr/>
        </p:nvSpPr>
        <p:spPr bwMode="auto">
          <a:xfrm>
            <a:off x="956733" y="2538148"/>
            <a:ext cx="1143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8" name="Right Arrow 7"/>
          <p:cNvSpPr/>
          <p:nvPr/>
        </p:nvSpPr>
        <p:spPr bwMode="auto">
          <a:xfrm>
            <a:off x="956733" y="4572000"/>
            <a:ext cx="1143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pic>
        <p:nvPicPr>
          <p:cNvPr id="12" name="Content Placeholder 11"/>
          <p:cNvPicPr>
            <a:picLocks noGrp="1" noChangeAspect="1"/>
          </p:cNvPicPr>
          <p:nvPr>
            <p:ph idx="1"/>
          </p:nvPr>
        </p:nvPicPr>
        <p:blipFill>
          <a:blip r:embed="rId2"/>
          <a:stretch>
            <a:fillRect/>
          </a:stretch>
        </p:blipFill>
        <p:spPr>
          <a:xfrm>
            <a:off x="2333951" y="1143000"/>
            <a:ext cx="4399898" cy="5105400"/>
          </a:xfrm>
          <a:prstGeom prst="rect">
            <a:avLst/>
          </a:prstGeom>
          <a:ln>
            <a:solidFill>
              <a:schemeClr val="tx1"/>
            </a:solidFill>
          </a:ln>
        </p:spPr>
      </p:pic>
      <p:sp>
        <p:nvSpPr>
          <p:cNvPr id="9" name="Right Arrow 8"/>
          <p:cNvSpPr/>
          <p:nvPr/>
        </p:nvSpPr>
        <p:spPr bwMode="auto">
          <a:xfrm>
            <a:off x="956733" y="5755481"/>
            <a:ext cx="1143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3" name="Rectangle 12"/>
          <p:cNvSpPr/>
          <p:nvPr/>
        </p:nvSpPr>
        <p:spPr bwMode="auto">
          <a:xfrm>
            <a:off x="5562600" y="1143000"/>
            <a:ext cx="533400" cy="228600"/>
          </a:xfrm>
          <a:prstGeom prst="rect">
            <a:avLst/>
          </a:prstGeom>
          <a:noFill/>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5" name="TextBox 14"/>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2</a:t>
            </a:r>
            <a:endParaRPr lang="en-US" sz="11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9716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 Benchmark </a:t>
            </a:r>
            <a:r>
              <a:rPr lang="en-US" dirty="0" smtClean="0"/>
              <a:t>Example (cont.)</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54</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7" name="TextBox 6"/>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2</a:t>
            </a:r>
            <a:endParaRPr lang="en-US" sz="1100" b="1" dirty="0">
              <a:solidFill>
                <a:schemeClr val="tx1"/>
              </a:solidFill>
              <a:latin typeface="Calibri" panose="020F0502020204030204" pitchFamily="34" charset="0"/>
              <a:cs typeface="Calibri" panose="020F0502020204030204" pitchFamily="34" charset="0"/>
            </a:endParaRPr>
          </a:p>
        </p:txBody>
      </p:sp>
      <p:pic>
        <p:nvPicPr>
          <p:cNvPr id="9" name="Content Placeholder 8"/>
          <p:cNvPicPr>
            <a:picLocks noGrp="1" noChangeAspect="1"/>
          </p:cNvPicPr>
          <p:nvPr>
            <p:ph idx="1"/>
          </p:nvPr>
        </p:nvPicPr>
        <p:blipFill>
          <a:blip r:embed="rId2"/>
          <a:stretch>
            <a:fillRect/>
          </a:stretch>
        </p:blipFill>
        <p:spPr>
          <a:xfrm>
            <a:off x="616131" y="2209799"/>
            <a:ext cx="7848600" cy="3762138"/>
          </a:xfrm>
          <a:prstGeom prst="rect">
            <a:avLst/>
          </a:prstGeom>
        </p:spPr>
      </p:pic>
      <p:sp>
        <p:nvSpPr>
          <p:cNvPr id="8" name="Up Arrow 7"/>
          <p:cNvSpPr/>
          <p:nvPr/>
        </p:nvSpPr>
        <p:spPr bwMode="auto">
          <a:xfrm rot="10800000">
            <a:off x="4349931" y="1338909"/>
            <a:ext cx="381000" cy="762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0" name="Up Arrow 9"/>
          <p:cNvSpPr/>
          <p:nvPr/>
        </p:nvSpPr>
        <p:spPr bwMode="auto">
          <a:xfrm rot="10800000">
            <a:off x="6781800" y="1338909"/>
            <a:ext cx="381000" cy="762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1828094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 Critical Controls for Effective Cyber Defense</a:t>
            </a:r>
          </a:p>
        </p:txBody>
      </p:sp>
      <p:sp>
        <p:nvSpPr>
          <p:cNvPr id="3" name="Content Placeholder 2"/>
          <p:cNvSpPr>
            <a:spLocks noGrp="1"/>
          </p:cNvSpPr>
          <p:nvPr>
            <p:ph idx="1"/>
          </p:nvPr>
        </p:nvSpPr>
        <p:spPr/>
        <p:txBody>
          <a:bodyPr/>
          <a:lstStyle/>
          <a:p>
            <a:r>
              <a:rPr lang="en-US" sz="2800" dirty="0" smtClean="0"/>
              <a:t>Focuses on the most fundamental and valuable actions every enterprise should take (</a:t>
            </a:r>
            <a:r>
              <a:rPr lang="en-US" sz="2800" dirty="0"/>
              <a:t>Sometimes referred to as the “SANS Top 20</a:t>
            </a:r>
            <a:r>
              <a:rPr lang="en-US" sz="2800" dirty="0" smtClean="0"/>
              <a:t>”)</a:t>
            </a:r>
          </a:p>
          <a:p>
            <a:endParaRPr lang="en-US" sz="2800" dirty="0" smtClean="0"/>
          </a:p>
          <a:p>
            <a:r>
              <a:rPr lang="en-US" sz="2800" dirty="0" smtClean="0"/>
              <a:t>20 recommended controls (foundational and advanced) </a:t>
            </a:r>
          </a:p>
          <a:p>
            <a:endParaRPr lang="en-US" sz="2800" dirty="0" smtClean="0"/>
          </a:p>
          <a:p>
            <a:r>
              <a:rPr lang="en-US" sz="2800" dirty="0" smtClean="0"/>
              <a:t>5 critical tenets of each control: Offense informs defense, Prioritization, Metrics, Continuous diagnostics and mitigation, and Automation</a:t>
            </a:r>
            <a:endParaRPr lang="en-US" sz="2800"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55</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6" name="TextBox 5"/>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3</a:t>
            </a:r>
            <a:endParaRPr lang="en-US" sz="11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2771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 Critical Control Example</a:t>
            </a:r>
            <a:endParaRPr lang="en-US" dirty="0"/>
          </a:p>
        </p:txBody>
      </p:sp>
      <p:pic>
        <p:nvPicPr>
          <p:cNvPr id="6" name="Content Placeholder 5"/>
          <p:cNvPicPr>
            <a:picLocks noGrp="1" noChangeAspect="1"/>
          </p:cNvPicPr>
          <p:nvPr>
            <p:ph idx="1"/>
          </p:nvPr>
        </p:nvPicPr>
        <p:blipFill>
          <a:blip r:embed="rId2"/>
          <a:stretch>
            <a:fillRect/>
          </a:stretch>
        </p:blipFill>
        <p:spPr>
          <a:xfrm>
            <a:off x="1371600" y="1828800"/>
            <a:ext cx="6400800" cy="3332212"/>
          </a:xfrm>
          <a:prstGeom prst="rect">
            <a:avLst/>
          </a:prstGeom>
        </p:spPr>
      </p:pic>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56</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7" name="Right Arrow 6"/>
          <p:cNvSpPr/>
          <p:nvPr/>
        </p:nvSpPr>
        <p:spPr bwMode="auto">
          <a:xfrm>
            <a:off x="609600" y="28194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8" name="Up Arrow 7"/>
          <p:cNvSpPr/>
          <p:nvPr/>
        </p:nvSpPr>
        <p:spPr bwMode="auto">
          <a:xfrm>
            <a:off x="6553200" y="5257800"/>
            <a:ext cx="381000" cy="762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TextBox 8"/>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3</a:t>
            </a:r>
            <a:endParaRPr lang="en-US" sz="11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0136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Controls for Effective Cyber Defense</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57</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pic>
        <p:nvPicPr>
          <p:cNvPr id="9" name="Content Placeholder 8"/>
          <p:cNvPicPr>
            <a:picLocks noGrp="1" noChangeAspect="1"/>
          </p:cNvPicPr>
          <p:nvPr>
            <p:ph idx="1"/>
          </p:nvPr>
        </p:nvPicPr>
        <p:blipFill>
          <a:blip r:embed="rId2"/>
          <a:stretch>
            <a:fillRect/>
          </a:stretch>
        </p:blipFill>
        <p:spPr>
          <a:xfrm>
            <a:off x="1295400" y="1120594"/>
            <a:ext cx="6400800" cy="5095783"/>
          </a:xfrm>
          <a:prstGeom prst="rect">
            <a:avLst/>
          </a:prstGeom>
        </p:spPr>
      </p:pic>
      <p:sp>
        <p:nvSpPr>
          <p:cNvPr id="3" name="Left Brace 2"/>
          <p:cNvSpPr/>
          <p:nvPr/>
        </p:nvSpPr>
        <p:spPr bwMode="auto">
          <a:xfrm>
            <a:off x="381000" y="1346200"/>
            <a:ext cx="685800" cy="4844777"/>
          </a:xfrm>
          <a:prstGeom prst="leftBrac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6" name="Left Arrow 5"/>
          <p:cNvSpPr/>
          <p:nvPr/>
        </p:nvSpPr>
        <p:spPr bwMode="auto">
          <a:xfrm>
            <a:off x="7848600" y="1346200"/>
            <a:ext cx="914400" cy="3302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8" name="TextBox 7"/>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3</a:t>
            </a:r>
            <a:endParaRPr lang="en-US" sz="11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8522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Controls for Effective Cyber </a:t>
            </a:r>
            <a:r>
              <a:rPr lang="en-US" dirty="0" smtClean="0"/>
              <a:t>Defense (cont.)</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58</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pic>
        <p:nvPicPr>
          <p:cNvPr id="12" name="Picture 11"/>
          <p:cNvPicPr>
            <a:picLocks noChangeAspect="1"/>
          </p:cNvPicPr>
          <p:nvPr/>
        </p:nvPicPr>
        <p:blipFill>
          <a:blip r:embed="rId2"/>
          <a:stretch>
            <a:fillRect/>
          </a:stretch>
        </p:blipFill>
        <p:spPr>
          <a:xfrm>
            <a:off x="1219200" y="1158511"/>
            <a:ext cx="6324600" cy="5037201"/>
          </a:xfrm>
          <a:prstGeom prst="rect">
            <a:avLst/>
          </a:prstGeom>
        </p:spPr>
      </p:pic>
      <p:sp>
        <p:nvSpPr>
          <p:cNvPr id="7" name="TextBox 6"/>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3</a:t>
            </a:r>
            <a:endParaRPr lang="en-US" sz="11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5409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panose="020F0502020204030204" pitchFamily="34" charset="0"/>
              </a:rPr>
              <a:t>US DoD </a:t>
            </a:r>
            <a:r>
              <a:rPr lang="en-US" dirty="0">
                <a:cs typeface="Calibri" panose="020F0502020204030204" pitchFamily="34" charset="0"/>
              </a:rPr>
              <a:t>Security Technical Implementation </a:t>
            </a:r>
            <a:r>
              <a:rPr lang="en-US" dirty="0" smtClean="0">
                <a:cs typeface="Calibri" panose="020F0502020204030204" pitchFamily="34" charset="0"/>
              </a:rPr>
              <a:t>Guides</a:t>
            </a:r>
            <a:endParaRPr lang="en-US" dirty="0"/>
          </a:p>
        </p:txBody>
      </p:sp>
      <p:sp>
        <p:nvSpPr>
          <p:cNvPr id="3" name="Content Placeholder 2"/>
          <p:cNvSpPr>
            <a:spLocks noGrp="1"/>
          </p:cNvSpPr>
          <p:nvPr>
            <p:ph idx="1"/>
          </p:nvPr>
        </p:nvSpPr>
        <p:spPr/>
        <p:txBody>
          <a:bodyPr/>
          <a:lstStyle/>
          <a:p>
            <a:r>
              <a:rPr lang="en-US" dirty="0" smtClean="0">
                <a:cs typeface="Calibri" panose="020F0502020204030204" pitchFamily="34" charset="0"/>
              </a:rPr>
              <a:t>Defense Information Systems Agency Security </a:t>
            </a:r>
            <a:r>
              <a:rPr lang="en-US" dirty="0">
                <a:cs typeface="Calibri" panose="020F0502020204030204" pitchFamily="34" charset="0"/>
              </a:rPr>
              <a:t>Technical Implementation </a:t>
            </a:r>
            <a:r>
              <a:rPr lang="en-US" dirty="0" smtClean="0">
                <a:cs typeface="Calibri" panose="020F0502020204030204" pitchFamily="34" charset="0"/>
              </a:rPr>
              <a:t>Guides (DISA STIG)</a:t>
            </a:r>
          </a:p>
          <a:p>
            <a:r>
              <a:rPr lang="en-US" dirty="0" smtClean="0">
                <a:cs typeface="Calibri" panose="020F0502020204030204" pitchFamily="34" charset="0"/>
              </a:rPr>
              <a:t>Configuration standards for US DoD devices/systems</a:t>
            </a:r>
          </a:p>
          <a:p>
            <a:r>
              <a:rPr lang="en-US" dirty="0" smtClean="0">
                <a:cs typeface="Calibri" panose="020F0502020204030204" pitchFamily="34" charset="0"/>
              </a:rPr>
              <a:t>Based on requirements in NIST SP800-53r4 and other special publications</a:t>
            </a:r>
          </a:p>
          <a:p>
            <a:r>
              <a:rPr lang="en-US" dirty="0" smtClean="0">
                <a:cs typeface="Calibri" panose="020F0502020204030204" pitchFamily="34" charset="0"/>
              </a:rPr>
              <a:t>Vulnerabilities are classified by severity (CAT1 is most severe, CAT3 is least)</a:t>
            </a:r>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59</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6" name="TextBox 5"/>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4</a:t>
            </a:r>
            <a:endParaRPr lang="en-US" sz="11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8229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962C-BA57-B144-89C6-DE9F8BEF2F5B}"/>
              </a:ext>
            </a:extLst>
          </p:cNvPr>
          <p:cNvSpPr>
            <a:spLocks noGrp="1"/>
          </p:cNvSpPr>
          <p:nvPr>
            <p:ph type="title"/>
          </p:nvPr>
        </p:nvSpPr>
        <p:spPr/>
        <p:txBody>
          <a:bodyPr/>
          <a:lstStyle/>
          <a:p>
            <a:r>
              <a:rPr lang="en-US" dirty="0"/>
              <a:t>Two Types of Evidence</a:t>
            </a:r>
          </a:p>
        </p:txBody>
      </p:sp>
      <p:sp>
        <p:nvSpPr>
          <p:cNvPr id="3" name="Text Placeholder 2">
            <a:extLst>
              <a:ext uri="{FF2B5EF4-FFF2-40B4-BE49-F238E27FC236}">
                <a16:creationId xmlns:a16="http://schemas.microsoft.com/office/drawing/2014/main" id="{9A5F22A9-5EB2-E943-A865-79FFD99375CC}"/>
              </a:ext>
            </a:extLst>
          </p:cNvPr>
          <p:cNvSpPr>
            <a:spLocks noGrp="1"/>
          </p:cNvSpPr>
          <p:nvPr>
            <p:ph type="body" idx="1"/>
          </p:nvPr>
        </p:nvSpPr>
        <p:spPr>
          <a:xfrm>
            <a:off x="73162" y="2254591"/>
            <a:ext cx="4592646" cy="658368"/>
          </a:xfrm>
        </p:spPr>
        <p:txBody>
          <a:bodyPr>
            <a:noAutofit/>
          </a:bodyPr>
          <a:lstStyle/>
          <a:p>
            <a:r>
              <a:rPr lang="en-US" sz="2800" b="1" dirty="0"/>
              <a:t>Evidence from Provider</a:t>
            </a:r>
          </a:p>
        </p:txBody>
      </p:sp>
      <p:sp>
        <p:nvSpPr>
          <p:cNvPr id="4" name="Content Placeholder 3">
            <a:extLst>
              <a:ext uri="{FF2B5EF4-FFF2-40B4-BE49-F238E27FC236}">
                <a16:creationId xmlns:a16="http://schemas.microsoft.com/office/drawing/2014/main" id="{407B9FD3-074F-F447-818F-B81AA3C9F02B}"/>
              </a:ext>
            </a:extLst>
          </p:cNvPr>
          <p:cNvSpPr>
            <a:spLocks noGrp="1"/>
          </p:cNvSpPr>
          <p:nvPr>
            <p:ph sz="half" idx="2"/>
          </p:nvPr>
        </p:nvSpPr>
        <p:spPr>
          <a:xfrm>
            <a:off x="688490" y="3127704"/>
            <a:ext cx="3803904" cy="3172968"/>
          </a:xfrm>
        </p:spPr>
        <p:txBody>
          <a:bodyPr>
            <a:normAutofit fontScale="92500" lnSpcReduction="10000"/>
          </a:bodyPr>
          <a:lstStyle/>
          <a:p>
            <a:r>
              <a:rPr lang="en-US" dirty="0"/>
              <a:t>Usually evidence in the hands of a provider of electronic services (email, social media, etc.)</a:t>
            </a:r>
          </a:p>
          <a:p>
            <a:r>
              <a:rPr lang="en-US" dirty="0"/>
              <a:t>Issues:</a:t>
            </a:r>
          </a:p>
          <a:p>
            <a:r>
              <a:rPr lang="en-US" dirty="0"/>
              <a:t>Can they seize it?</a:t>
            </a:r>
          </a:p>
          <a:p>
            <a:r>
              <a:rPr lang="en-US" dirty="0"/>
              <a:t>Can they search it?</a:t>
            </a:r>
          </a:p>
          <a:p>
            <a:r>
              <a:rPr lang="en-US" dirty="0"/>
              <a:t>What rules limit the search?</a:t>
            </a:r>
          </a:p>
          <a:p>
            <a:endParaRPr lang="en-US" dirty="0"/>
          </a:p>
          <a:p>
            <a:endParaRPr lang="en-US" dirty="0"/>
          </a:p>
        </p:txBody>
      </p:sp>
      <p:sp>
        <p:nvSpPr>
          <p:cNvPr id="5" name="Text Placeholder 4">
            <a:extLst>
              <a:ext uri="{FF2B5EF4-FFF2-40B4-BE49-F238E27FC236}">
                <a16:creationId xmlns:a16="http://schemas.microsoft.com/office/drawing/2014/main" id="{AD6CCE2D-8065-6D44-AABC-861E028E82C4}"/>
              </a:ext>
            </a:extLst>
          </p:cNvPr>
          <p:cNvSpPr>
            <a:spLocks noGrp="1"/>
          </p:cNvSpPr>
          <p:nvPr>
            <p:ph type="body" sz="quarter" idx="3"/>
          </p:nvPr>
        </p:nvSpPr>
        <p:spPr>
          <a:xfrm>
            <a:off x="4267200" y="2254591"/>
            <a:ext cx="4876800" cy="658368"/>
          </a:xfrm>
        </p:spPr>
        <p:txBody>
          <a:bodyPr>
            <a:noAutofit/>
          </a:bodyPr>
          <a:lstStyle/>
          <a:p>
            <a:r>
              <a:rPr lang="en-US" sz="2800" b="1" dirty="0"/>
              <a:t>Evidence from a Device</a:t>
            </a:r>
          </a:p>
        </p:txBody>
      </p:sp>
      <p:sp>
        <p:nvSpPr>
          <p:cNvPr id="6" name="Content Placeholder 5">
            <a:extLst>
              <a:ext uri="{FF2B5EF4-FFF2-40B4-BE49-F238E27FC236}">
                <a16:creationId xmlns:a16="http://schemas.microsoft.com/office/drawing/2014/main" id="{7567CE81-D59E-3B41-80A7-F028157E1656}"/>
              </a:ext>
            </a:extLst>
          </p:cNvPr>
          <p:cNvSpPr>
            <a:spLocks noGrp="1"/>
          </p:cNvSpPr>
          <p:nvPr>
            <p:ph sz="quarter" idx="4"/>
          </p:nvPr>
        </p:nvSpPr>
        <p:spPr>
          <a:xfrm>
            <a:off x="4645026" y="3124200"/>
            <a:ext cx="3799728" cy="2993136"/>
          </a:xfrm>
        </p:spPr>
        <p:txBody>
          <a:bodyPr>
            <a:normAutofit fontScale="92500"/>
          </a:bodyPr>
          <a:lstStyle/>
          <a:p>
            <a:r>
              <a:rPr lang="en-US" dirty="0"/>
              <a:t>Usually a device in Law Enforcement Possession.</a:t>
            </a:r>
          </a:p>
          <a:p>
            <a:r>
              <a:rPr lang="en-US" dirty="0"/>
              <a:t>Issues:</a:t>
            </a:r>
          </a:p>
          <a:p>
            <a:r>
              <a:rPr lang="en-US" dirty="0"/>
              <a:t>Can they seize it?</a:t>
            </a:r>
          </a:p>
          <a:p>
            <a:r>
              <a:rPr lang="en-US" dirty="0"/>
              <a:t>Can they search it?</a:t>
            </a:r>
          </a:p>
          <a:p>
            <a:r>
              <a:rPr lang="en-US" dirty="0"/>
              <a:t>What rules limit the search?</a:t>
            </a:r>
          </a:p>
          <a:p>
            <a:endParaRPr lang="en-US" dirty="0"/>
          </a:p>
        </p:txBody>
      </p:sp>
    </p:spTree>
    <p:extLst>
      <p:ext uri="{BB962C8B-B14F-4D97-AF65-F5344CB8AC3E}">
        <p14:creationId xmlns:p14="http://schemas.microsoft.com/office/powerpoint/2010/main" val="3430312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STIG Example</a:t>
            </a:r>
            <a:endParaRPr lang="en-US" dirty="0"/>
          </a:p>
        </p:txBody>
      </p:sp>
      <p:sp>
        <p:nvSpPr>
          <p:cNvPr id="4" name="Slide Number Placeholder 3"/>
          <p:cNvSpPr>
            <a:spLocks noGrp="1"/>
          </p:cNvSpPr>
          <p:nvPr>
            <p:ph type="sldNum" sz="quarter" idx="10"/>
          </p:nvPr>
        </p:nvSpPr>
        <p:spPr/>
        <p:txBody>
          <a:bodyPr/>
          <a:lstStyle/>
          <a:p>
            <a:pPr>
              <a:defRPr/>
            </a:pPr>
            <a:r>
              <a:rPr lang="en-US" altLang="en-US" dirty="0" smtClean="0"/>
              <a:t> </a:t>
            </a:r>
            <a:r>
              <a:rPr lang="en-US" altLang="en-US" b="1" dirty="0" smtClean="0"/>
              <a:t>Page </a:t>
            </a:r>
            <a:fld id="{9CA19226-EC7D-4532-A434-933B205B1FFA}" type="slidenum">
              <a:rPr lang="en-US" altLang="en-US" b="1" smtClean="0"/>
              <a:pPr>
                <a:defRPr/>
              </a:pPr>
              <a:t>60</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6" name="Right Arrow 5"/>
          <p:cNvSpPr/>
          <p:nvPr/>
        </p:nvSpPr>
        <p:spPr bwMode="auto">
          <a:xfrm>
            <a:off x="351121" y="1833085"/>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7" name="Right Arrow 6"/>
          <p:cNvSpPr/>
          <p:nvPr/>
        </p:nvSpPr>
        <p:spPr bwMode="auto">
          <a:xfrm>
            <a:off x="351120" y="3462154"/>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Right Arrow 8"/>
          <p:cNvSpPr/>
          <p:nvPr/>
        </p:nvSpPr>
        <p:spPr bwMode="auto">
          <a:xfrm>
            <a:off x="351119" y="52578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0" name="TextBox 9"/>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5</a:t>
            </a:r>
            <a:endParaRPr lang="en-US" sz="1100" b="1" dirty="0">
              <a:solidFill>
                <a:schemeClr val="tx1"/>
              </a:solidFill>
              <a:latin typeface="Calibri" panose="020F0502020204030204" pitchFamily="34" charset="0"/>
              <a:cs typeface="Calibri" panose="020F0502020204030204" pitchFamily="34" charset="0"/>
            </a:endParaRPr>
          </a:p>
        </p:txBody>
      </p:sp>
      <p:pic>
        <p:nvPicPr>
          <p:cNvPr id="11" name="Content Placeholder 10"/>
          <p:cNvPicPr>
            <a:picLocks noGrp="1" noChangeAspect="1"/>
          </p:cNvPicPr>
          <p:nvPr>
            <p:ph idx="1"/>
          </p:nvPr>
        </p:nvPicPr>
        <p:blipFill>
          <a:blip r:embed="rId2"/>
          <a:stretch>
            <a:fillRect/>
          </a:stretch>
        </p:blipFill>
        <p:spPr>
          <a:xfrm>
            <a:off x="1143000" y="1386883"/>
            <a:ext cx="7315200" cy="4437472"/>
          </a:xfrm>
          <a:prstGeom prst="rect">
            <a:avLst/>
          </a:prstGeom>
        </p:spPr>
      </p:pic>
    </p:spTree>
    <p:extLst>
      <p:ext uri="{BB962C8B-B14F-4D97-AF65-F5344CB8AC3E}">
        <p14:creationId xmlns:p14="http://schemas.microsoft.com/office/powerpoint/2010/main" val="3863385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STIG Example (cont.)</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61</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7" name="Right Arrow 6"/>
          <p:cNvSpPr/>
          <p:nvPr/>
        </p:nvSpPr>
        <p:spPr bwMode="auto">
          <a:xfrm>
            <a:off x="304800" y="2439157"/>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8" name="Right Arrow 7"/>
          <p:cNvSpPr/>
          <p:nvPr/>
        </p:nvSpPr>
        <p:spPr bwMode="auto">
          <a:xfrm>
            <a:off x="304799" y="4102478"/>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TextBox 8"/>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5</a:t>
            </a:r>
            <a:endParaRPr lang="en-US" sz="1100" b="1" dirty="0">
              <a:solidFill>
                <a:schemeClr val="tx1"/>
              </a:solidFill>
              <a:latin typeface="Calibri" panose="020F0502020204030204" pitchFamily="34" charset="0"/>
              <a:cs typeface="Calibri" panose="020F0502020204030204" pitchFamily="34" charset="0"/>
            </a:endParaRPr>
          </a:p>
        </p:txBody>
      </p:sp>
      <p:pic>
        <p:nvPicPr>
          <p:cNvPr id="10" name="Content Placeholder 9"/>
          <p:cNvPicPr>
            <a:picLocks noGrp="1" noChangeAspect="1"/>
          </p:cNvPicPr>
          <p:nvPr>
            <p:ph idx="1"/>
          </p:nvPr>
        </p:nvPicPr>
        <p:blipFill>
          <a:blip r:embed="rId2"/>
          <a:stretch>
            <a:fillRect/>
          </a:stretch>
        </p:blipFill>
        <p:spPr>
          <a:xfrm>
            <a:off x="1143000" y="1828800"/>
            <a:ext cx="7315200" cy="3189427"/>
          </a:xfrm>
          <a:prstGeom prst="rect">
            <a:avLst/>
          </a:prstGeom>
        </p:spPr>
      </p:pic>
    </p:spTree>
    <p:extLst>
      <p:ext uri="{BB962C8B-B14F-4D97-AF65-F5344CB8AC3E}">
        <p14:creationId xmlns:p14="http://schemas.microsoft.com/office/powerpoint/2010/main" val="234286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OWASP Proactive Controls</a:t>
            </a:r>
            <a:endParaRPr lang="en-US" dirty="0"/>
          </a:p>
        </p:txBody>
      </p:sp>
      <p:sp>
        <p:nvSpPr>
          <p:cNvPr id="3" name="Content Placeholder 2"/>
          <p:cNvSpPr>
            <a:spLocks noGrp="1"/>
          </p:cNvSpPr>
          <p:nvPr>
            <p:ph idx="1"/>
          </p:nvPr>
        </p:nvSpPr>
        <p:spPr/>
        <p:txBody>
          <a:bodyPr/>
          <a:lstStyle/>
          <a:p>
            <a:r>
              <a:rPr lang="en-US" dirty="0" smtClean="0"/>
              <a:t>Open Web Application Security Project (OWASP)</a:t>
            </a:r>
          </a:p>
          <a:p>
            <a:endParaRPr lang="en-US" dirty="0" smtClean="0"/>
          </a:p>
          <a:p>
            <a:r>
              <a:rPr lang="en-US" dirty="0" smtClean="0"/>
              <a:t>“OWASP is an open community dedicated to enabling organizations to conceive, develop, acquire, operate, and maintain applications that can be trusted”</a:t>
            </a:r>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62</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6" name="TextBox 5"/>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6</a:t>
            </a:r>
            <a:endParaRPr lang="en-US" sz="11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663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Top Ten Proactive Controls</a:t>
            </a:r>
            <a:endParaRPr lang="en-US" dirty="0"/>
          </a:p>
        </p:txBody>
      </p:sp>
      <p:pic>
        <p:nvPicPr>
          <p:cNvPr id="6" name="Content Placeholder 5"/>
          <p:cNvPicPr>
            <a:picLocks noGrp="1" noChangeAspect="1"/>
          </p:cNvPicPr>
          <p:nvPr>
            <p:ph idx="1"/>
          </p:nvPr>
        </p:nvPicPr>
        <p:blipFill>
          <a:blip r:embed="rId2"/>
          <a:stretch>
            <a:fillRect/>
          </a:stretch>
        </p:blipFill>
        <p:spPr>
          <a:xfrm>
            <a:off x="1524000" y="1219200"/>
            <a:ext cx="5915947" cy="4826167"/>
          </a:xfrm>
          <a:prstGeom prst="rect">
            <a:avLst/>
          </a:prstGeom>
        </p:spPr>
      </p:pic>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63</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7" name="TextBox 6"/>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7</a:t>
            </a:r>
            <a:endParaRPr lang="en-US" sz="11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4312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Control Example</a:t>
            </a:r>
            <a:endParaRPr lang="en-US" dirty="0"/>
          </a:p>
        </p:txBody>
      </p:sp>
      <p:pic>
        <p:nvPicPr>
          <p:cNvPr id="6" name="Content Placeholder 5"/>
          <p:cNvPicPr>
            <a:picLocks noGrp="1" noChangeAspect="1"/>
          </p:cNvPicPr>
          <p:nvPr>
            <p:ph idx="1"/>
          </p:nvPr>
        </p:nvPicPr>
        <p:blipFill>
          <a:blip r:embed="rId2"/>
          <a:stretch>
            <a:fillRect/>
          </a:stretch>
        </p:blipFill>
        <p:spPr>
          <a:xfrm>
            <a:off x="1447800" y="1162050"/>
            <a:ext cx="6172200" cy="5067300"/>
          </a:xfrm>
          <a:prstGeom prst="rect">
            <a:avLst/>
          </a:prstGeom>
        </p:spPr>
      </p:pic>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64</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7" name="TextBox 6"/>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7</a:t>
            </a:r>
            <a:endParaRPr lang="en-US" sz="11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3350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Proactive Control </a:t>
            </a:r>
            <a:r>
              <a:rPr lang="en-US" dirty="0" smtClean="0"/>
              <a:t>Example (</a:t>
            </a:r>
            <a:r>
              <a:rPr lang="en-US" dirty="0"/>
              <a:t>cont</a:t>
            </a:r>
            <a:r>
              <a:rPr lang="en-US" dirty="0" smtClean="0"/>
              <a:t>.)</a:t>
            </a:r>
            <a:endParaRPr lang="en-US" dirty="0"/>
          </a:p>
        </p:txBody>
      </p:sp>
      <p:pic>
        <p:nvPicPr>
          <p:cNvPr id="6" name="Content Placeholder 5"/>
          <p:cNvPicPr>
            <a:picLocks noGrp="1" noChangeAspect="1"/>
          </p:cNvPicPr>
          <p:nvPr>
            <p:ph idx="1"/>
          </p:nvPr>
        </p:nvPicPr>
        <p:blipFill>
          <a:blip r:embed="rId2"/>
          <a:stretch>
            <a:fillRect/>
          </a:stretch>
        </p:blipFill>
        <p:spPr>
          <a:xfrm>
            <a:off x="1997563" y="1143000"/>
            <a:ext cx="5072673" cy="5105400"/>
          </a:xfrm>
          <a:prstGeom prst="rect">
            <a:avLst/>
          </a:prstGeom>
        </p:spPr>
      </p:pic>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65</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7" name="Right Arrow 6"/>
          <p:cNvSpPr/>
          <p:nvPr/>
        </p:nvSpPr>
        <p:spPr bwMode="auto">
          <a:xfrm>
            <a:off x="1066800" y="24384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8" name="Right Arrow 7"/>
          <p:cNvSpPr/>
          <p:nvPr/>
        </p:nvSpPr>
        <p:spPr bwMode="auto">
          <a:xfrm>
            <a:off x="1066800" y="51054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TextBox 8"/>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7</a:t>
            </a:r>
            <a:endParaRPr lang="en-US" sz="11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091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panose="020F0502020204030204" pitchFamily="34" charset="0"/>
              </a:rPr>
              <a:t>Presentation Overview</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800" dirty="0" smtClean="0">
                <a:cs typeface="Calibri" panose="020F0502020204030204" pitchFamily="34" charset="0"/>
              </a:rPr>
              <a:t>Introduction &amp; Speaker Biography</a:t>
            </a:r>
            <a:endParaRPr lang="en-US" sz="2800" dirty="0">
              <a:cs typeface="Calibri" panose="020F0502020204030204" pitchFamily="34" charset="0"/>
            </a:endParaRPr>
          </a:p>
          <a:p>
            <a:pPr>
              <a:buFont typeface="Wingdings" panose="05000000000000000000" pitchFamily="2" charset="2"/>
              <a:buChar char="q"/>
            </a:pPr>
            <a:r>
              <a:rPr lang="en-US" sz="2800" dirty="0" smtClean="0">
                <a:cs typeface="Calibri" panose="020F0502020204030204" pitchFamily="34" charset="0"/>
              </a:rPr>
              <a:t>Industry Best Practices </a:t>
            </a:r>
          </a:p>
          <a:p>
            <a:pPr lvl="1">
              <a:buFont typeface="Wingdings" panose="05000000000000000000" pitchFamily="2" charset="2"/>
              <a:buChar char="q"/>
            </a:pPr>
            <a:r>
              <a:rPr lang="en-US" sz="2400" dirty="0" smtClean="0">
                <a:cs typeface="Calibri" panose="020F0502020204030204" pitchFamily="34" charset="0"/>
              </a:rPr>
              <a:t>Center for Internet Security Benchmarks</a:t>
            </a:r>
          </a:p>
          <a:p>
            <a:pPr lvl="1">
              <a:buFont typeface="Wingdings" panose="05000000000000000000" pitchFamily="2" charset="2"/>
              <a:buChar char="q"/>
            </a:pPr>
            <a:r>
              <a:rPr lang="en-US" sz="2400" dirty="0" smtClean="0">
                <a:cs typeface="Calibri" panose="020F0502020204030204" pitchFamily="34" charset="0"/>
              </a:rPr>
              <a:t>Center for Internet Security Critical Controls</a:t>
            </a:r>
          </a:p>
          <a:p>
            <a:pPr lvl="1">
              <a:buFont typeface="Wingdings" panose="05000000000000000000" pitchFamily="2" charset="2"/>
              <a:buChar char="q"/>
            </a:pPr>
            <a:r>
              <a:rPr lang="en-US" sz="2400" dirty="0" smtClean="0">
                <a:cs typeface="Calibri" panose="020F0502020204030204" pitchFamily="34" charset="0"/>
              </a:rPr>
              <a:t>US DoD Security Technical Implementation Guides</a:t>
            </a:r>
          </a:p>
          <a:p>
            <a:pPr lvl="1">
              <a:buFont typeface="Wingdings" panose="05000000000000000000" pitchFamily="2" charset="2"/>
              <a:buChar char="q"/>
            </a:pPr>
            <a:r>
              <a:rPr lang="en-US" sz="2400" dirty="0" smtClean="0">
                <a:cs typeface="Calibri" panose="020F0502020204030204" pitchFamily="34" charset="0"/>
              </a:rPr>
              <a:t>Open Web Application Security Project</a:t>
            </a:r>
          </a:p>
          <a:p>
            <a:pPr>
              <a:buFont typeface="Wingdings" panose="05000000000000000000" pitchFamily="2" charset="2"/>
              <a:buChar char="q"/>
            </a:pPr>
            <a:r>
              <a:rPr lang="en-US" sz="2800" b="1" u="sng" dirty="0" smtClean="0">
                <a:cs typeface="Calibri" panose="020F0502020204030204" pitchFamily="34" charset="0"/>
              </a:rPr>
              <a:t>Using Best Practices to Evaluate Controls</a:t>
            </a:r>
          </a:p>
          <a:p>
            <a:pPr lvl="1">
              <a:buFont typeface="Wingdings" panose="05000000000000000000" pitchFamily="2" charset="2"/>
              <a:buChar char="q"/>
            </a:pPr>
            <a:r>
              <a:rPr lang="en-US" sz="2400" dirty="0" smtClean="0">
                <a:cs typeface="Calibri" panose="020F0502020204030204" pitchFamily="34" charset="0"/>
              </a:rPr>
              <a:t>Selecting a </a:t>
            </a:r>
            <a:r>
              <a:rPr lang="en-US" sz="2400" dirty="0">
                <a:cs typeface="Calibri" panose="020F0502020204030204" pitchFamily="34" charset="0"/>
              </a:rPr>
              <a:t>B</a:t>
            </a:r>
            <a:r>
              <a:rPr lang="en-US" sz="2400" dirty="0" smtClean="0">
                <a:cs typeface="Calibri" panose="020F0502020204030204" pitchFamily="34" charset="0"/>
              </a:rPr>
              <a:t>est Practice</a:t>
            </a:r>
          </a:p>
          <a:p>
            <a:pPr lvl="1">
              <a:buFont typeface="Wingdings" panose="05000000000000000000" pitchFamily="2" charset="2"/>
              <a:buChar char="q"/>
            </a:pPr>
            <a:r>
              <a:rPr lang="en-US" sz="2400" dirty="0" smtClean="0">
                <a:cs typeface="Calibri" panose="020F0502020204030204" pitchFamily="34" charset="0"/>
              </a:rPr>
              <a:t>Building an Audit </a:t>
            </a:r>
            <a:r>
              <a:rPr lang="en-US" sz="2400" dirty="0">
                <a:cs typeface="Calibri" panose="020F0502020204030204" pitchFamily="34" charset="0"/>
              </a:rPr>
              <a:t>P</a:t>
            </a:r>
            <a:r>
              <a:rPr lang="en-US" sz="2400" dirty="0" smtClean="0">
                <a:cs typeface="Calibri" panose="020F0502020204030204" pitchFamily="34" charset="0"/>
              </a:rPr>
              <a:t>rogram</a:t>
            </a:r>
          </a:p>
          <a:p>
            <a:pPr lvl="1">
              <a:buFont typeface="Wingdings" panose="05000000000000000000" pitchFamily="2" charset="2"/>
              <a:buChar char="q"/>
            </a:pPr>
            <a:r>
              <a:rPr lang="en-US" sz="2400" dirty="0" smtClean="0">
                <a:cs typeface="Calibri" panose="020F0502020204030204" pitchFamily="34" charset="0"/>
              </a:rPr>
              <a:t>Control Evaluation Tools</a:t>
            </a:r>
          </a:p>
          <a:p>
            <a:pPr>
              <a:buFont typeface="Wingdings" panose="05000000000000000000" pitchFamily="2" charset="2"/>
              <a:buChar char="q"/>
            </a:pPr>
            <a:r>
              <a:rPr lang="en-US" sz="2800" dirty="0" smtClean="0">
                <a:cs typeface="Calibri" panose="020F0502020204030204" pitchFamily="34" charset="0"/>
              </a:rPr>
              <a:t>Conclusion &amp; References</a:t>
            </a:r>
          </a:p>
        </p:txBody>
      </p:sp>
      <p:sp>
        <p:nvSpPr>
          <p:cNvPr id="4" name="Slide Number Placeholder 3"/>
          <p:cNvSpPr>
            <a:spLocks noGrp="1"/>
          </p:cNvSpPr>
          <p:nvPr>
            <p:ph type="sldNum" sz="quarter" idx="10"/>
          </p:nvPr>
        </p:nvSpPr>
        <p:spPr/>
        <p:txBody>
          <a:bodyPr/>
          <a:lstStyle/>
          <a:p>
            <a:pPr>
              <a:defRPr/>
            </a:pPr>
            <a:r>
              <a:rPr lang="en-US" altLang="en-US" dirty="0" smtClean="0"/>
              <a:t> </a:t>
            </a:r>
            <a:r>
              <a:rPr lang="en-US" altLang="en-US" b="1" dirty="0" smtClean="0"/>
              <a:t>Page </a:t>
            </a:r>
            <a:fld id="{9CA19226-EC7D-4532-A434-933B205B1FFA}" type="slidenum">
              <a:rPr lang="en-US" altLang="en-US" b="1" smtClean="0"/>
              <a:pPr>
                <a:defRPr/>
              </a:pPr>
              <a:t>66</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spTree>
    <p:extLst>
      <p:ext uri="{BB962C8B-B14F-4D97-AF65-F5344CB8AC3E}">
        <p14:creationId xmlns:p14="http://schemas.microsoft.com/office/powerpoint/2010/main" val="225375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a:t>
            </a:r>
            <a:r>
              <a:rPr lang="en-US" dirty="0"/>
              <a:t>B</a:t>
            </a:r>
            <a:r>
              <a:rPr lang="en-US" dirty="0" smtClean="0"/>
              <a:t>est Practice</a:t>
            </a:r>
            <a:endParaRPr lang="en-US" dirty="0"/>
          </a:p>
        </p:txBody>
      </p:sp>
      <p:sp>
        <p:nvSpPr>
          <p:cNvPr id="3" name="Content Placeholder 2"/>
          <p:cNvSpPr>
            <a:spLocks noGrp="1"/>
          </p:cNvSpPr>
          <p:nvPr>
            <p:ph idx="1"/>
          </p:nvPr>
        </p:nvSpPr>
        <p:spPr/>
        <p:txBody>
          <a:bodyPr/>
          <a:lstStyle/>
          <a:p>
            <a:r>
              <a:rPr lang="en-US" dirty="0" smtClean="0"/>
              <a:t>Some questions you could ask when selecting a best practice as the framework for the evaluation:</a:t>
            </a:r>
          </a:p>
          <a:p>
            <a:pPr lvl="1"/>
            <a:r>
              <a:rPr lang="en-US" dirty="0" smtClean="0"/>
              <a:t>Do I need guidance on a specific type of technology?</a:t>
            </a:r>
          </a:p>
          <a:p>
            <a:pPr lvl="1"/>
            <a:r>
              <a:rPr lang="en-US" dirty="0" smtClean="0"/>
              <a:t>Do I care if the vulnerabilities are categorized according to severity?</a:t>
            </a:r>
          </a:p>
          <a:p>
            <a:pPr lvl="1"/>
            <a:r>
              <a:rPr lang="en-US" dirty="0" smtClean="0"/>
              <a:t>Do I care if the controls are mapped to a specific security standard?</a:t>
            </a:r>
          </a:p>
          <a:p>
            <a:pPr lvl="1"/>
            <a:r>
              <a:rPr lang="en-US" dirty="0" smtClean="0"/>
              <a:t>How many resources can I allocate to the evaluation?</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67</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Tree>
    <p:extLst>
      <p:ext uri="{BB962C8B-B14F-4D97-AF65-F5344CB8AC3E}">
        <p14:creationId xmlns:p14="http://schemas.microsoft.com/office/powerpoint/2010/main" val="2418853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for Internet Security Benchmarks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7743852"/>
              </p:ext>
            </p:extLst>
          </p:nvPr>
        </p:nvGraphicFramePr>
        <p:xfrm>
          <a:off x="609600" y="1143000"/>
          <a:ext cx="7848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68</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Tree>
    <p:extLst>
      <p:ext uri="{BB962C8B-B14F-4D97-AF65-F5344CB8AC3E}">
        <p14:creationId xmlns:p14="http://schemas.microsoft.com/office/powerpoint/2010/main" val="63987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for Internet Security Critical Controls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6161465"/>
              </p:ext>
            </p:extLst>
          </p:nvPr>
        </p:nvGraphicFramePr>
        <p:xfrm>
          <a:off x="609600" y="1143000"/>
          <a:ext cx="7848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69</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Tree>
    <p:extLst>
      <p:ext uri="{BB962C8B-B14F-4D97-AF65-F5344CB8AC3E}">
        <p14:creationId xmlns:p14="http://schemas.microsoft.com/office/powerpoint/2010/main" val="1087917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D154-E497-F648-8323-C4B46CD00144}"/>
              </a:ext>
            </a:extLst>
          </p:cNvPr>
          <p:cNvSpPr>
            <a:spLocks noGrp="1"/>
          </p:cNvSpPr>
          <p:nvPr>
            <p:ph type="title"/>
          </p:nvPr>
        </p:nvSpPr>
        <p:spPr>
          <a:xfrm>
            <a:off x="457200" y="570156"/>
            <a:ext cx="8305800" cy="1054250"/>
          </a:xfrm>
        </p:spPr>
        <p:txBody>
          <a:bodyPr/>
          <a:lstStyle/>
          <a:p>
            <a:r>
              <a:rPr lang="en-US" dirty="0"/>
              <a:t>Evidence from Providers: </a:t>
            </a:r>
            <a:br>
              <a:rPr lang="en-US" dirty="0"/>
            </a:br>
            <a:r>
              <a:rPr lang="en-US" dirty="0"/>
              <a:t>Two Axis</a:t>
            </a:r>
          </a:p>
        </p:txBody>
      </p:sp>
      <p:sp>
        <p:nvSpPr>
          <p:cNvPr id="3" name="Text Placeholder 2">
            <a:extLst>
              <a:ext uri="{FF2B5EF4-FFF2-40B4-BE49-F238E27FC236}">
                <a16:creationId xmlns:a16="http://schemas.microsoft.com/office/drawing/2014/main" id="{36BBC960-4F32-584D-AE2F-CD5EBFE27197}"/>
              </a:ext>
            </a:extLst>
          </p:cNvPr>
          <p:cNvSpPr>
            <a:spLocks noGrp="1"/>
          </p:cNvSpPr>
          <p:nvPr>
            <p:ph type="body" idx="1"/>
          </p:nvPr>
        </p:nvSpPr>
        <p:spPr/>
        <p:txBody>
          <a:bodyPr>
            <a:normAutofit/>
          </a:bodyPr>
          <a:lstStyle/>
          <a:p>
            <a:r>
              <a:rPr lang="en-US" sz="2800" b="1" dirty="0"/>
              <a:t>Time</a:t>
            </a:r>
          </a:p>
        </p:txBody>
      </p:sp>
      <p:sp>
        <p:nvSpPr>
          <p:cNvPr id="4" name="Content Placeholder 3">
            <a:extLst>
              <a:ext uri="{FF2B5EF4-FFF2-40B4-BE49-F238E27FC236}">
                <a16:creationId xmlns:a16="http://schemas.microsoft.com/office/drawing/2014/main" id="{B7B506BA-B7FD-0341-BEA6-F9778D72F2DA}"/>
              </a:ext>
            </a:extLst>
          </p:cNvPr>
          <p:cNvSpPr>
            <a:spLocks noGrp="1"/>
          </p:cNvSpPr>
          <p:nvPr>
            <p:ph sz="half" idx="2"/>
          </p:nvPr>
        </p:nvSpPr>
        <p:spPr/>
        <p:txBody>
          <a:bodyPr>
            <a:normAutofit/>
          </a:bodyPr>
          <a:lstStyle/>
          <a:p>
            <a:r>
              <a:rPr lang="en-US" dirty="0"/>
              <a:t>Is law enforcement requesting something from the </a:t>
            </a:r>
            <a:r>
              <a:rPr lang="en-US" i="1" dirty="0"/>
              <a:t>past?</a:t>
            </a:r>
            <a:r>
              <a:rPr lang="en-US" dirty="0"/>
              <a:t> From the </a:t>
            </a:r>
            <a:r>
              <a:rPr lang="en-US" i="1" dirty="0"/>
              <a:t>present?</a:t>
            </a:r>
            <a:r>
              <a:rPr lang="en-US" dirty="0"/>
              <a:t> Or from the </a:t>
            </a:r>
            <a:r>
              <a:rPr lang="en-US" i="1" dirty="0"/>
              <a:t>future?</a:t>
            </a:r>
            <a:endParaRPr lang="en-US" dirty="0"/>
          </a:p>
        </p:txBody>
      </p:sp>
      <p:sp>
        <p:nvSpPr>
          <p:cNvPr id="5" name="Text Placeholder 4">
            <a:extLst>
              <a:ext uri="{FF2B5EF4-FFF2-40B4-BE49-F238E27FC236}">
                <a16:creationId xmlns:a16="http://schemas.microsoft.com/office/drawing/2014/main" id="{94771A7C-91D0-EC4F-8387-182FFE90ACF0}"/>
              </a:ext>
            </a:extLst>
          </p:cNvPr>
          <p:cNvSpPr>
            <a:spLocks noGrp="1"/>
          </p:cNvSpPr>
          <p:nvPr>
            <p:ph type="body" sz="quarter" idx="3"/>
          </p:nvPr>
        </p:nvSpPr>
        <p:spPr>
          <a:xfrm>
            <a:off x="4492392" y="2240280"/>
            <a:ext cx="4270608" cy="658368"/>
          </a:xfrm>
        </p:spPr>
        <p:txBody>
          <a:bodyPr>
            <a:noAutofit/>
          </a:bodyPr>
          <a:lstStyle/>
          <a:p>
            <a:r>
              <a:rPr lang="en-US" sz="2800" b="1" dirty="0"/>
              <a:t>Content v. Non-Content</a:t>
            </a:r>
          </a:p>
        </p:txBody>
      </p:sp>
      <p:sp>
        <p:nvSpPr>
          <p:cNvPr id="6" name="Content Placeholder 5">
            <a:extLst>
              <a:ext uri="{FF2B5EF4-FFF2-40B4-BE49-F238E27FC236}">
                <a16:creationId xmlns:a16="http://schemas.microsoft.com/office/drawing/2014/main" id="{D643B009-9AAF-6A4A-8139-67DF4695B8A5}"/>
              </a:ext>
            </a:extLst>
          </p:cNvPr>
          <p:cNvSpPr>
            <a:spLocks noGrp="1"/>
          </p:cNvSpPr>
          <p:nvPr>
            <p:ph sz="quarter" idx="4"/>
          </p:nvPr>
        </p:nvSpPr>
        <p:spPr/>
        <p:txBody>
          <a:bodyPr>
            <a:normAutofit lnSpcReduction="10000"/>
          </a:bodyPr>
          <a:lstStyle/>
          <a:p>
            <a:r>
              <a:rPr lang="en-US" dirty="0"/>
              <a:t>Is law enforcement requesting something that is merely user identifying information?</a:t>
            </a:r>
          </a:p>
          <a:p>
            <a:r>
              <a:rPr lang="en-US" dirty="0"/>
              <a:t>Or is law enforcement requesting the “content” of the communication itself?</a:t>
            </a:r>
          </a:p>
        </p:txBody>
      </p:sp>
    </p:spTree>
    <p:extLst>
      <p:ext uri="{BB962C8B-B14F-4D97-AF65-F5344CB8AC3E}">
        <p14:creationId xmlns:p14="http://schemas.microsoft.com/office/powerpoint/2010/main" val="5559132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Technical Implementation Guides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2458950"/>
              </p:ext>
            </p:extLst>
          </p:nvPr>
        </p:nvGraphicFramePr>
        <p:xfrm>
          <a:off x="609600" y="1143000"/>
          <a:ext cx="7848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70</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Tree>
    <p:extLst>
      <p:ext uri="{BB962C8B-B14F-4D97-AF65-F5344CB8AC3E}">
        <p14:creationId xmlns:p14="http://schemas.microsoft.com/office/powerpoint/2010/main" val="3654895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OWASP Proactive Controls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08123087"/>
              </p:ext>
            </p:extLst>
          </p:nvPr>
        </p:nvGraphicFramePr>
        <p:xfrm>
          <a:off x="609600" y="1143000"/>
          <a:ext cx="7848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71</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Tree>
    <p:extLst>
      <p:ext uri="{BB962C8B-B14F-4D97-AF65-F5344CB8AC3E}">
        <p14:creationId xmlns:p14="http://schemas.microsoft.com/office/powerpoint/2010/main" val="4252271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 Audit Program, An ISACA Approach</a:t>
            </a:r>
            <a:endParaRPr lang="en-US" dirty="0"/>
          </a:p>
        </p:txBody>
      </p:sp>
      <p:pic>
        <p:nvPicPr>
          <p:cNvPr id="6" name="Content Placeholder 5"/>
          <p:cNvPicPr>
            <a:picLocks noGrp="1" noChangeAspect="1"/>
          </p:cNvPicPr>
          <p:nvPr>
            <p:ph idx="1"/>
          </p:nvPr>
        </p:nvPicPr>
        <p:blipFill>
          <a:blip r:embed="rId2"/>
          <a:stretch>
            <a:fillRect/>
          </a:stretch>
        </p:blipFill>
        <p:spPr>
          <a:xfrm>
            <a:off x="2072585" y="1143000"/>
            <a:ext cx="4922629" cy="5105400"/>
          </a:xfrm>
          <a:prstGeom prst="rect">
            <a:avLst/>
          </a:prstGeom>
        </p:spPr>
      </p:pic>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72</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7" name="TextBox 6"/>
          <p:cNvSpPr txBox="1"/>
          <p:nvPr/>
        </p:nvSpPr>
        <p:spPr>
          <a:xfrm>
            <a:off x="4343400" y="6324600"/>
            <a:ext cx="14478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11</a:t>
            </a:r>
            <a:endParaRPr lang="en-US" sz="11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620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ISACA Recommended Best Practice Sources</a:t>
            </a:r>
            <a:endParaRPr lang="en-US" dirty="0"/>
          </a:p>
        </p:txBody>
      </p:sp>
      <p:pic>
        <p:nvPicPr>
          <p:cNvPr id="7" name="Content Placeholder 6"/>
          <p:cNvPicPr>
            <a:picLocks noGrp="1" noChangeAspect="1"/>
          </p:cNvPicPr>
          <p:nvPr>
            <p:ph idx="1"/>
          </p:nvPr>
        </p:nvPicPr>
        <p:blipFill>
          <a:blip r:embed="rId2"/>
          <a:stretch>
            <a:fillRect/>
          </a:stretch>
        </p:blipFill>
        <p:spPr>
          <a:xfrm>
            <a:off x="440809" y="1343025"/>
            <a:ext cx="8186181" cy="4629150"/>
          </a:xfrm>
          <a:prstGeom prst="rect">
            <a:avLst/>
          </a:prstGeom>
        </p:spPr>
      </p:pic>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73</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6" name="TextBox 5"/>
          <p:cNvSpPr txBox="1"/>
          <p:nvPr/>
        </p:nvSpPr>
        <p:spPr>
          <a:xfrm>
            <a:off x="4343400" y="6324600"/>
            <a:ext cx="14478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11</a:t>
            </a:r>
            <a:endParaRPr lang="en-US" sz="1100" b="1"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bwMode="auto">
          <a:xfrm>
            <a:off x="533400" y="2819400"/>
            <a:ext cx="1752600" cy="304800"/>
          </a:xfrm>
          <a:prstGeom prst="rect">
            <a:avLst/>
          </a:prstGeom>
          <a:noFill/>
          <a:ln w="44450">
            <a:solidFill>
              <a:srgbClr val="0070C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8" name="Rectangle 7"/>
          <p:cNvSpPr/>
          <p:nvPr/>
        </p:nvSpPr>
        <p:spPr bwMode="auto">
          <a:xfrm>
            <a:off x="533400" y="4191000"/>
            <a:ext cx="381000" cy="304800"/>
          </a:xfrm>
          <a:prstGeom prst="rect">
            <a:avLst/>
          </a:prstGeom>
          <a:noFill/>
          <a:ln w="44450">
            <a:solidFill>
              <a:srgbClr val="0070C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Rectangle 8"/>
          <p:cNvSpPr/>
          <p:nvPr/>
        </p:nvSpPr>
        <p:spPr bwMode="auto">
          <a:xfrm>
            <a:off x="533400" y="3124200"/>
            <a:ext cx="381000" cy="304800"/>
          </a:xfrm>
          <a:prstGeom prst="rect">
            <a:avLst/>
          </a:prstGeom>
          <a:noFill/>
          <a:ln w="44450">
            <a:solidFill>
              <a:srgbClr val="0070C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2808187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Audit Programs, An APA Approach</a:t>
            </a:r>
            <a:endParaRPr lang="en-US" dirty="0"/>
          </a:p>
        </p:txBody>
      </p:sp>
      <p:sp>
        <p:nvSpPr>
          <p:cNvPr id="9" name="Content Placeholder 8"/>
          <p:cNvSpPr>
            <a:spLocks noGrp="1"/>
          </p:cNvSpPr>
          <p:nvPr>
            <p:ph idx="1"/>
          </p:nvPr>
        </p:nvSpPr>
        <p:spPr/>
        <p:txBody>
          <a:bodyPr/>
          <a:lstStyle/>
          <a:p>
            <a:r>
              <a:rPr lang="en-US" dirty="0"/>
              <a:t>Determine appropriate amount of coverage required</a:t>
            </a:r>
          </a:p>
          <a:p>
            <a:r>
              <a:rPr lang="en-US" dirty="0" smtClean="0"/>
              <a:t>Evaluate risk associated with each control and its impact from a coverage perspective</a:t>
            </a:r>
          </a:p>
          <a:p>
            <a:r>
              <a:rPr lang="en-US" dirty="0" smtClean="0"/>
              <a:t>Consider resource constraints and expertise</a:t>
            </a:r>
          </a:p>
          <a:p>
            <a:r>
              <a:rPr lang="en-US" dirty="0" smtClean="0"/>
              <a:t>Prioritize controls</a:t>
            </a:r>
          </a:p>
          <a:p>
            <a:endParaRPr lang="en-US" dirty="0" smtClean="0"/>
          </a:p>
          <a:p>
            <a:endParaRPr lang="en-US" dirty="0"/>
          </a:p>
          <a:p>
            <a:r>
              <a:rPr lang="en-US" dirty="0" smtClean="0"/>
              <a:t>Continuous Improvement!</a:t>
            </a:r>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74</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Tree>
    <p:extLst>
      <p:ext uri="{BB962C8B-B14F-4D97-AF65-F5344CB8AC3E}">
        <p14:creationId xmlns:p14="http://schemas.microsoft.com/office/powerpoint/2010/main" val="1119625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Audit Programs, An APA Approach</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75</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7" name="TextBox 6"/>
          <p:cNvSpPr txBox="1"/>
          <p:nvPr/>
        </p:nvSpPr>
        <p:spPr>
          <a:xfrm>
            <a:off x="1133202" y="5022098"/>
            <a:ext cx="2223951" cy="830997"/>
          </a:xfrm>
          <a:prstGeom prst="rect">
            <a:avLst/>
          </a:prstGeom>
          <a:noFill/>
        </p:spPr>
        <p:txBody>
          <a:bodyPr wrap="square" rtlCol="0">
            <a:spAutoFit/>
          </a:bodyPr>
          <a:lstStyle/>
          <a:p>
            <a:r>
              <a:rPr lang="en-US" b="1" dirty="0" smtClean="0">
                <a:solidFill>
                  <a:schemeClr val="tx1"/>
                </a:solidFill>
                <a:latin typeface="+mn-lt"/>
              </a:rPr>
              <a:t>Continuous Improvement!</a:t>
            </a:r>
            <a:endParaRPr lang="en-US" b="1" dirty="0">
              <a:solidFill>
                <a:schemeClr val="tx1"/>
              </a:solidFill>
              <a:latin typeface="+mn-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08907362"/>
              </p:ext>
            </p:extLst>
          </p:nvPr>
        </p:nvGraphicFramePr>
        <p:xfrm>
          <a:off x="3712029" y="1467239"/>
          <a:ext cx="5185954" cy="4524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p:cNvGrpSpPr/>
          <p:nvPr/>
        </p:nvGrpSpPr>
        <p:grpSpPr>
          <a:xfrm>
            <a:off x="613954" y="1464032"/>
            <a:ext cx="3095898" cy="3233364"/>
            <a:chOff x="304800" y="1415869"/>
            <a:chExt cx="3095898" cy="3233364"/>
          </a:xfrm>
        </p:grpSpPr>
        <p:grpSp>
          <p:nvGrpSpPr>
            <p:cNvPr id="6" name="Group 5"/>
            <p:cNvGrpSpPr/>
            <p:nvPr/>
          </p:nvGrpSpPr>
          <p:grpSpPr>
            <a:xfrm>
              <a:off x="304800" y="1415869"/>
              <a:ext cx="3095898" cy="3233364"/>
              <a:chOff x="304800" y="1415869"/>
              <a:chExt cx="3095898" cy="3233364"/>
            </a:xfrm>
          </p:grpSpPr>
          <p:graphicFrame>
            <p:nvGraphicFramePr>
              <p:cNvPr id="9" name="Diagram 8"/>
              <p:cNvGraphicFramePr/>
              <p:nvPr>
                <p:extLst>
                  <p:ext uri="{D42A27DB-BD31-4B8C-83A1-F6EECF244321}">
                    <p14:modId xmlns:p14="http://schemas.microsoft.com/office/powerpoint/2010/main" val="4091902010"/>
                  </p:ext>
                </p:extLst>
              </p:nvPr>
            </p:nvGraphicFramePr>
            <p:xfrm>
              <a:off x="457200" y="1779033"/>
              <a:ext cx="2590800" cy="287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p:cNvSpPr txBox="1"/>
              <p:nvPr/>
            </p:nvSpPr>
            <p:spPr>
              <a:xfrm>
                <a:off x="304800" y="1415869"/>
                <a:ext cx="3095898" cy="461665"/>
              </a:xfrm>
              <a:prstGeom prst="rect">
                <a:avLst/>
              </a:prstGeom>
              <a:noFill/>
              <a:ln>
                <a:solidFill>
                  <a:schemeClr val="bg1"/>
                </a:solidFill>
              </a:ln>
            </p:spPr>
            <p:txBody>
              <a:bodyPr wrap="square" rtlCol="0">
                <a:spAutoFit/>
              </a:bodyPr>
              <a:lstStyle/>
              <a:p>
                <a:r>
                  <a:rPr lang="en-US" dirty="0" smtClean="0">
                    <a:solidFill>
                      <a:schemeClr val="tx1"/>
                    </a:solidFill>
                    <a:latin typeface="+mj-lt"/>
                  </a:rPr>
                  <a:t>Factors to Consider:</a:t>
                </a:r>
              </a:p>
            </p:txBody>
          </p:sp>
        </p:grpSp>
        <p:sp>
          <p:nvSpPr>
            <p:cNvPr id="12" name="Rectangle 11"/>
            <p:cNvSpPr/>
            <p:nvPr/>
          </p:nvSpPr>
          <p:spPr bwMode="auto">
            <a:xfrm>
              <a:off x="304800" y="1415869"/>
              <a:ext cx="2895600" cy="3079931"/>
            </a:xfrm>
            <a:prstGeom prst="rect">
              <a:avLst/>
            </a:prstGeom>
            <a:noFill/>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grpSp>
    </p:spTree>
    <p:extLst>
      <p:ext uri="{BB962C8B-B14F-4D97-AF65-F5344CB8AC3E}">
        <p14:creationId xmlns:p14="http://schemas.microsoft.com/office/powerpoint/2010/main" val="163979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Example 1 (CIS Benchmark)</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76</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pic>
        <p:nvPicPr>
          <p:cNvPr id="6" name="Content Placeholder 5"/>
          <p:cNvPicPr>
            <a:picLocks noGrp="1" noChangeAspect="1"/>
          </p:cNvPicPr>
          <p:nvPr>
            <p:ph idx="1"/>
          </p:nvPr>
        </p:nvPicPr>
        <p:blipFill>
          <a:blip r:embed="rId2"/>
          <a:stretch>
            <a:fillRect/>
          </a:stretch>
        </p:blipFill>
        <p:spPr>
          <a:xfrm>
            <a:off x="2456561" y="1141911"/>
            <a:ext cx="4059628" cy="5105400"/>
          </a:xfrm>
          <a:prstGeom prst="rect">
            <a:avLst/>
          </a:prstGeom>
        </p:spPr>
      </p:pic>
      <p:sp>
        <p:nvSpPr>
          <p:cNvPr id="7" name="TextBox 6"/>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2</a:t>
            </a:r>
            <a:endParaRPr lang="en-US" sz="11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6653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Example 1 (cont.)</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77</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pic>
        <p:nvPicPr>
          <p:cNvPr id="7" name="Content Placeholder 5"/>
          <p:cNvPicPr>
            <a:picLocks noGrp="1" noChangeAspect="1"/>
          </p:cNvPicPr>
          <p:nvPr>
            <p:ph idx="1"/>
          </p:nvPr>
        </p:nvPicPr>
        <p:blipFill>
          <a:blip r:embed="rId2"/>
          <a:stretch>
            <a:fillRect/>
          </a:stretch>
        </p:blipFill>
        <p:spPr>
          <a:xfrm>
            <a:off x="2544338" y="1143000"/>
            <a:ext cx="3979124" cy="5105400"/>
          </a:xfrm>
          <a:prstGeom prst="rect">
            <a:avLst/>
          </a:prstGeom>
        </p:spPr>
      </p:pic>
      <p:sp>
        <p:nvSpPr>
          <p:cNvPr id="6" name="TextBox 5"/>
          <p:cNvSpPr txBox="1"/>
          <p:nvPr/>
        </p:nvSpPr>
        <p:spPr>
          <a:xfrm>
            <a:off x="4343400" y="6324600"/>
            <a:ext cx="1371600" cy="259498"/>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8</a:t>
            </a:r>
            <a:endParaRPr lang="en-US" sz="1100" b="1" dirty="0">
              <a:solidFill>
                <a:schemeClr val="tx1"/>
              </a:solidFill>
              <a:latin typeface="Calibri" panose="020F0502020204030204" pitchFamily="34" charset="0"/>
              <a:cs typeface="Calibri" panose="020F0502020204030204" pitchFamily="34" charset="0"/>
            </a:endParaRPr>
          </a:p>
        </p:txBody>
      </p:sp>
      <p:sp>
        <p:nvSpPr>
          <p:cNvPr id="8" name="Right Arrow 7"/>
          <p:cNvSpPr/>
          <p:nvPr/>
        </p:nvSpPr>
        <p:spPr bwMode="auto">
          <a:xfrm>
            <a:off x="1600200" y="2414451"/>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3" name="Rectangle 2"/>
          <p:cNvSpPr/>
          <p:nvPr/>
        </p:nvSpPr>
        <p:spPr bwMode="auto">
          <a:xfrm>
            <a:off x="4953000" y="1143000"/>
            <a:ext cx="1554480" cy="1600200"/>
          </a:xfrm>
          <a:prstGeom prst="rect">
            <a:avLst/>
          </a:prstGeom>
          <a:noFill/>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w="57150">
                <a:solidFill>
                  <a:schemeClr val="tx1"/>
                </a:solidFill>
              </a:ln>
              <a:solidFill>
                <a:schemeClr val="bg1"/>
              </a:solidFill>
              <a:effectLst/>
              <a:latin typeface="Times New Roman" pitchFamily="18" charset="0"/>
            </a:endParaRPr>
          </a:p>
        </p:txBody>
      </p:sp>
      <p:sp>
        <p:nvSpPr>
          <p:cNvPr id="10" name="Right Arrow 9"/>
          <p:cNvSpPr/>
          <p:nvPr/>
        </p:nvSpPr>
        <p:spPr bwMode="auto">
          <a:xfrm>
            <a:off x="1600199" y="51054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2224388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Example 2 (STIG)</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78</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sp>
        <p:nvSpPr>
          <p:cNvPr id="7" name="TextBox 6"/>
          <p:cNvSpPr txBox="1"/>
          <p:nvPr/>
        </p:nvSpPr>
        <p:spPr>
          <a:xfrm>
            <a:off x="4343400" y="6324600"/>
            <a:ext cx="13716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9</a:t>
            </a:r>
            <a:endParaRPr lang="en-US" sz="1100" b="1" dirty="0">
              <a:solidFill>
                <a:schemeClr val="tx1"/>
              </a:solidFill>
              <a:latin typeface="Calibri" panose="020F0502020204030204" pitchFamily="34" charset="0"/>
              <a:cs typeface="Calibri" panose="020F0502020204030204" pitchFamily="34" charset="0"/>
            </a:endParaRPr>
          </a:p>
        </p:txBody>
      </p:sp>
      <p:pic>
        <p:nvPicPr>
          <p:cNvPr id="6" name="Content Placeholder 5"/>
          <p:cNvPicPr>
            <a:picLocks noGrp="1" noChangeAspect="1"/>
          </p:cNvPicPr>
          <p:nvPr>
            <p:ph idx="1"/>
          </p:nvPr>
        </p:nvPicPr>
        <p:blipFill>
          <a:blip r:embed="rId2"/>
          <a:stretch>
            <a:fillRect/>
          </a:stretch>
        </p:blipFill>
        <p:spPr>
          <a:xfrm>
            <a:off x="1126925" y="1295400"/>
            <a:ext cx="6813949" cy="4970772"/>
          </a:xfrm>
          <a:prstGeom prst="rect">
            <a:avLst/>
          </a:prstGeom>
          <a:ln>
            <a:solidFill>
              <a:schemeClr val="tx1"/>
            </a:solidFill>
          </a:ln>
        </p:spPr>
      </p:pic>
    </p:spTree>
    <p:extLst>
      <p:ext uri="{BB962C8B-B14F-4D97-AF65-F5344CB8AC3E}">
        <p14:creationId xmlns:p14="http://schemas.microsoft.com/office/powerpoint/2010/main" val="1586678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Example 2 (cont.)</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79</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8" name="TextBox 7"/>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10</a:t>
            </a:r>
            <a:endParaRPr lang="en-US" sz="1100" b="1" dirty="0">
              <a:solidFill>
                <a:schemeClr val="tx1"/>
              </a:solidFill>
              <a:latin typeface="Calibri" panose="020F0502020204030204" pitchFamily="34" charset="0"/>
              <a:cs typeface="Calibri" panose="020F0502020204030204" pitchFamily="34" charset="0"/>
            </a:endParaRPr>
          </a:p>
        </p:txBody>
      </p:sp>
      <p:pic>
        <p:nvPicPr>
          <p:cNvPr id="6" name="Content Placeholder 5"/>
          <p:cNvPicPr>
            <a:picLocks noGrp="1" noChangeAspect="1"/>
          </p:cNvPicPr>
          <p:nvPr>
            <p:ph idx="1"/>
          </p:nvPr>
        </p:nvPicPr>
        <p:blipFill>
          <a:blip r:embed="rId2"/>
          <a:stretch>
            <a:fillRect/>
          </a:stretch>
        </p:blipFill>
        <p:spPr>
          <a:xfrm>
            <a:off x="609600" y="1737681"/>
            <a:ext cx="7848600" cy="3916038"/>
          </a:xfrm>
          <a:prstGeom prst="rect">
            <a:avLst/>
          </a:prstGeom>
        </p:spPr>
      </p:pic>
      <p:sp>
        <p:nvSpPr>
          <p:cNvPr id="9" name="Rectangle 8"/>
          <p:cNvSpPr/>
          <p:nvPr/>
        </p:nvSpPr>
        <p:spPr bwMode="auto">
          <a:xfrm>
            <a:off x="5486400" y="1661480"/>
            <a:ext cx="2971800" cy="1691319"/>
          </a:xfrm>
          <a:prstGeom prst="rect">
            <a:avLst/>
          </a:prstGeom>
          <a:noFill/>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w="57150">
                <a:solidFill>
                  <a:schemeClr val="tx1"/>
                </a:solidFill>
              </a:ln>
              <a:solidFill>
                <a:schemeClr val="bg1"/>
              </a:solidFill>
              <a:effectLst/>
              <a:latin typeface="Times New Roman" pitchFamily="18" charset="0"/>
            </a:endParaRPr>
          </a:p>
        </p:txBody>
      </p:sp>
    </p:spTree>
    <p:extLst>
      <p:ext uri="{BB962C8B-B14F-4D97-AF65-F5344CB8AC3E}">
        <p14:creationId xmlns:p14="http://schemas.microsoft.com/office/powerpoint/2010/main" val="1063987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828801"/>
            <a:ext cx="8915399" cy="4495800"/>
          </a:xfrm>
        </p:spPr>
        <p:txBody>
          <a:bodyPr>
            <a:noAutofit/>
          </a:bodyPr>
          <a:lstStyle/>
          <a:p>
            <a:r>
              <a:rPr lang="en-US" b="1" dirty="0">
                <a:latin typeface="Book Antiqua"/>
              </a:rPr>
              <a:t>§19.2-61:</a:t>
            </a:r>
          </a:p>
          <a:p>
            <a:pPr lvl="1"/>
            <a:r>
              <a:rPr lang="en-US" sz="2400" dirty="0">
                <a:latin typeface="Book Antiqua"/>
              </a:rPr>
              <a:t>An “electronic communication” means any transfer of signs, signals, writing, images, sounds, data, or intelligence… transmitted… by a wire, radio, or electromagnetic system.”</a:t>
            </a:r>
          </a:p>
          <a:p>
            <a:pPr lvl="1"/>
            <a:r>
              <a:rPr lang="en-US" sz="2400" dirty="0">
                <a:latin typeface="Book Antiqua"/>
              </a:rPr>
              <a:t>This term does not include “wire or oral communications” </a:t>
            </a:r>
          </a:p>
          <a:p>
            <a:pPr lvl="3"/>
            <a:r>
              <a:rPr lang="en-US" sz="2400" dirty="0">
                <a:latin typeface="Book Antiqua"/>
              </a:rPr>
              <a:t>Wire communications are telegrams or cables, which  can still be </a:t>
            </a:r>
            <a:r>
              <a:rPr lang="en-US" sz="2400" dirty="0" smtClean="0">
                <a:latin typeface="Book Antiqua"/>
              </a:rPr>
              <a:t>sent </a:t>
            </a:r>
            <a:r>
              <a:rPr lang="mr-IN" sz="2400" dirty="0" smtClean="0">
                <a:latin typeface="Book Antiqua"/>
              </a:rPr>
              <a:t>–</a:t>
            </a:r>
            <a:r>
              <a:rPr lang="en-US" sz="2400" dirty="0">
                <a:latin typeface="Book Antiqua"/>
              </a:rPr>
              <a:t> </a:t>
            </a:r>
            <a:r>
              <a:rPr lang="en-US" sz="2400" dirty="0" smtClean="0">
                <a:latin typeface="Book Antiqua"/>
              </a:rPr>
              <a:t>but are very rare.</a:t>
            </a:r>
            <a:endParaRPr lang="en-US" sz="2400" dirty="0">
              <a:latin typeface="Book Antiqua"/>
            </a:endParaRPr>
          </a:p>
          <a:p>
            <a:pPr lvl="3"/>
            <a:r>
              <a:rPr lang="en-US" sz="2400" dirty="0">
                <a:latin typeface="Book Antiqua"/>
              </a:rPr>
              <a:t>Oral communications are oral statements other than electronic communications – such as words said inside of a private home</a:t>
            </a:r>
            <a:endParaRPr lang="en-US" sz="2400" dirty="0"/>
          </a:p>
        </p:txBody>
      </p:sp>
      <p:sp>
        <p:nvSpPr>
          <p:cNvPr id="5" name="Title 4"/>
          <p:cNvSpPr>
            <a:spLocks noGrp="1"/>
          </p:cNvSpPr>
          <p:nvPr>
            <p:ph type="title"/>
          </p:nvPr>
        </p:nvSpPr>
        <p:spPr>
          <a:xfrm>
            <a:off x="688490" y="0"/>
            <a:ext cx="7756263" cy="1828800"/>
          </a:xfrm>
        </p:spPr>
        <p:txBody>
          <a:bodyPr/>
          <a:lstStyle/>
          <a:p>
            <a:r>
              <a:rPr lang="en-US" dirty="0"/>
              <a:t>What is “Communication”</a:t>
            </a:r>
          </a:p>
        </p:txBody>
      </p:sp>
    </p:spTree>
    <p:extLst>
      <p:ext uri="{BB962C8B-B14F-4D97-AF65-F5344CB8AC3E}">
        <p14:creationId xmlns:p14="http://schemas.microsoft.com/office/powerpoint/2010/main" val="13435872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Example 3 (OWASP)</a:t>
            </a:r>
            <a:endParaRPr lang="en-US" dirty="0"/>
          </a:p>
        </p:txBody>
      </p:sp>
      <p:pic>
        <p:nvPicPr>
          <p:cNvPr id="6" name="Content Placeholder 5"/>
          <p:cNvPicPr>
            <a:picLocks noGrp="1" noChangeAspect="1"/>
          </p:cNvPicPr>
          <p:nvPr>
            <p:ph idx="1"/>
          </p:nvPr>
        </p:nvPicPr>
        <p:blipFill>
          <a:blip r:embed="rId2"/>
          <a:stretch>
            <a:fillRect/>
          </a:stretch>
        </p:blipFill>
        <p:spPr>
          <a:xfrm>
            <a:off x="609600" y="2097427"/>
            <a:ext cx="7848600" cy="3196546"/>
          </a:xfrm>
          <a:prstGeom prst="rect">
            <a:avLst/>
          </a:prstGeom>
        </p:spPr>
      </p:pic>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80</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sp>
        <p:nvSpPr>
          <p:cNvPr id="7" name="TextBox 6"/>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12</a:t>
            </a:r>
            <a:endParaRPr lang="en-US" sz="1100" b="1"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bwMode="auto">
          <a:xfrm>
            <a:off x="609600" y="2362200"/>
            <a:ext cx="7848600" cy="304800"/>
          </a:xfrm>
          <a:prstGeom prst="rect">
            <a:avLst/>
          </a:prstGeom>
          <a:noFill/>
          <a:ln w="222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8" name="Rectangle 7"/>
          <p:cNvSpPr/>
          <p:nvPr/>
        </p:nvSpPr>
        <p:spPr bwMode="auto">
          <a:xfrm>
            <a:off x="609600" y="2877513"/>
            <a:ext cx="6781800" cy="304800"/>
          </a:xfrm>
          <a:prstGeom prst="rect">
            <a:avLst/>
          </a:prstGeom>
          <a:noFill/>
          <a:ln w="222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Rectangle 8"/>
          <p:cNvSpPr/>
          <p:nvPr/>
        </p:nvSpPr>
        <p:spPr bwMode="auto">
          <a:xfrm>
            <a:off x="685800" y="4989173"/>
            <a:ext cx="3581400" cy="304800"/>
          </a:xfrm>
          <a:prstGeom prst="rect">
            <a:avLst/>
          </a:prstGeom>
          <a:noFill/>
          <a:ln w="222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452928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Example 3 (cont.)</a:t>
            </a:r>
            <a:endParaRPr lang="en-US" dirty="0"/>
          </a:p>
        </p:txBody>
      </p:sp>
      <p:pic>
        <p:nvPicPr>
          <p:cNvPr id="6" name="Content Placeholder 5"/>
          <p:cNvPicPr>
            <a:picLocks noGrp="1" noChangeAspect="1"/>
          </p:cNvPicPr>
          <p:nvPr>
            <p:ph idx="1"/>
          </p:nvPr>
        </p:nvPicPr>
        <p:blipFill>
          <a:blip r:embed="rId2"/>
          <a:stretch>
            <a:fillRect/>
          </a:stretch>
        </p:blipFill>
        <p:spPr>
          <a:xfrm>
            <a:off x="609600" y="2366968"/>
            <a:ext cx="7848600" cy="2657464"/>
          </a:xfrm>
          <a:prstGeom prst="rect">
            <a:avLst/>
          </a:prstGeom>
        </p:spPr>
      </p:pic>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81</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7" name="TextBox 6"/>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13</a:t>
            </a:r>
            <a:endParaRPr lang="en-US" sz="1100" b="1" dirty="0">
              <a:solidFill>
                <a:schemeClr val="tx1"/>
              </a:solidFill>
              <a:latin typeface="Calibri" panose="020F0502020204030204" pitchFamily="34" charset="0"/>
              <a:cs typeface="Calibri" panose="020F0502020204030204" pitchFamily="34" charset="0"/>
            </a:endParaRPr>
          </a:p>
        </p:txBody>
      </p:sp>
      <p:sp>
        <p:nvSpPr>
          <p:cNvPr id="8" name="Rectangle 7"/>
          <p:cNvSpPr/>
          <p:nvPr/>
        </p:nvSpPr>
        <p:spPr bwMode="auto">
          <a:xfrm>
            <a:off x="5715000" y="3200401"/>
            <a:ext cx="2514600" cy="1143000"/>
          </a:xfrm>
          <a:prstGeom prst="rect">
            <a:avLst/>
          </a:prstGeom>
          <a:noFill/>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w="57150">
                <a:solidFill>
                  <a:schemeClr val="tx1"/>
                </a:solidFill>
              </a:ln>
              <a:solidFill>
                <a:schemeClr val="bg1"/>
              </a:solidFill>
              <a:effectLst/>
              <a:latin typeface="Times New Roman" pitchFamily="18" charset="0"/>
            </a:endParaRPr>
          </a:p>
        </p:txBody>
      </p:sp>
    </p:spTree>
    <p:extLst>
      <p:ext uri="{BB962C8B-B14F-4D97-AF65-F5344CB8AC3E}">
        <p14:creationId xmlns:p14="http://schemas.microsoft.com/office/powerpoint/2010/main" val="2965059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Evaluation Tools</a:t>
            </a:r>
            <a:endParaRPr lang="en-US" dirty="0"/>
          </a:p>
        </p:txBody>
      </p:sp>
      <p:sp>
        <p:nvSpPr>
          <p:cNvPr id="3" name="Content Placeholder 2"/>
          <p:cNvSpPr>
            <a:spLocks noGrp="1"/>
          </p:cNvSpPr>
          <p:nvPr>
            <p:ph idx="1"/>
          </p:nvPr>
        </p:nvSpPr>
        <p:spPr/>
        <p:txBody>
          <a:bodyPr/>
          <a:lstStyle/>
          <a:p>
            <a:pPr marL="0" indent="0">
              <a:buNone/>
            </a:pPr>
            <a:r>
              <a:rPr lang="en-US" sz="2800" u="sng" dirty="0" smtClean="0"/>
              <a:t>General</a:t>
            </a:r>
          </a:p>
          <a:p>
            <a:r>
              <a:rPr lang="en-US" sz="2800" dirty="0" smtClean="0"/>
              <a:t>Compliance scanning (Nessus, Nipper, etc.)</a:t>
            </a:r>
          </a:p>
          <a:p>
            <a:r>
              <a:rPr lang="en-US" sz="2800" dirty="0" smtClean="0"/>
              <a:t>STIG Checklists</a:t>
            </a:r>
          </a:p>
          <a:p>
            <a:r>
              <a:rPr lang="en-US" sz="2800" dirty="0" smtClean="0"/>
              <a:t>Center for Internet Security-Configuration Assessment Tool (CIS-CAT Pro)</a:t>
            </a:r>
          </a:p>
          <a:p>
            <a:endParaRPr lang="en-US" sz="2800" dirty="0"/>
          </a:p>
          <a:p>
            <a:pPr marL="0" indent="0">
              <a:buNone/>
            </a:pPr>
            <a:r>
              <a:rPr lang="en-US" sz="2800" u="sng" dirty="0" smtClean="0"/>
              <a:t>Web Applications</a:t>
            </a:r>
          </a:p>
          <a:p>
            <a:r>
              <a:rPr lang="en-US" sz="2800" dirty="0" err="1"/>
              <a:t>Qualys</a:t>
            </a:r>
            <a:r>
              <a:rPr lang="en-US" sz="2800" dirty="0"/>
              <a:t> SSL </a:t>
            </a:r>
            <a:r>
              <a:rPr lang="en-US" sz="2800" dirty="0" smtClean="0"/>
              <a:t>Labs</a:t>
            </a:r>
            <a:endParaRPr lang="en-US" sz="2800" dirty="0"/>
          </a:p>
          <a:p>
            <a:r>
              <a:rPr lang="en-US" sz="2800" dirty="0" err="1" smtClean="0"/>
              <a:t>Websniffer</a:t>
            </a:r>
            <a:endParaRPr lang="en-US" sz="2800"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82</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spTree>
    <p:extLst>
      <p:ext uri="{BB962C8B-B14F-4D97-AF65-F5344CB8AC3E}">
        <p14:creationId xmlns:p14="http://schemas.microsoft.com/office/powerpoint/2010/main" val="1381662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Compliance Scanning</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83</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494" y="1981200"/>
            <a:ext cx="7968706" cy="2972011"/>
          </a:xfrm>
        </p:spPr>
      </p:pic>
      <p:sp>
        <p:nvSpPr>
          <p:cNvPr id="6" name="TextBox 5"/>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14</a:t>
            </a:r>
            <a:endParaRPr lang="en-US" sz="1100" b="1" dirty="0">
              <a:solidFill>
                <a:schemeClr val="tx1"/>
              </a:solidFill>
              <a:latin typeface="Calibri" panose="020F0502020204030204" pitchFamily="34" charset="0"/>
              <a:cs typeface="Calibri" panose="020F0502020204030204" pitchFamily="34" charset="0"/>
            </a:endParaRPr>
          </a:p>
        </p:txBody>
      </p:sp>
      <p:sp>
        <p:nvSpPr>
          <p:cNvPr id="7" name="Up Arrow 6"/>
          <p:cNvSpPr/>
          <p:nvPr/>
        </p:nvSpPr>
        <p:spPr bwMode="auto">
          <a:xfrm>
            <a:off x="7010400" y="5029200"/>
            <a:ext cx="381000" cy="762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Up Arrow 8"/>
          <p:cNvSpPr/>
          <p:nvPr/>
        </p:nvSpPr>
        <p:spPr bwMode="auto">
          <a:xfrm rot="10800000">
            <a:off x="2286000" y="1447800"/>
            <a:ext cx="381000" cy="762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935834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Compliance Scanning (cont.)</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84</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82067"/>
            <a:ext cx="6629400" cy="4791467"/>
          </a:xfrm>
        </p:spPr>
      </p:pic>
      <p:sp>
        <p:nvSpPr>
          <p:cNvPr id="6" name="TextBox 5"/>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14</a:t>
            </a:r>
            <a:endParaRPr lang="en-US" sz="1100" b="1" dirty="0">
              <a:solidFill>
                <a:schemeClr val="tx1"/>
              </a:solidFill>
              <a:latin typeface="Calibri" panose="020F0502020204030204" pitchFamily="34" charset="0"/>
              <a:cs typeface="Calibri" panose="020F0502020204030204" pitchFamily="34" charset="0"/>
            </a:endParaRPr>
          </a:p>
        </p:txBody>
      </p:sp>
      <p:sp>
        <p:nvSpPr>
          <p:cNvPr id="8" name="Right Arrow 7"/>
          <p:cNvSpPr/>
          <p:nvPr/>
        </p:nvSpPr>
        <p:spPr bwMode="auto">
          <a:xfrm>
            <a:off x="340844" y="340348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Right Arrow 8"/>
          <p:cNvSpPr/>
          <p:nvPr/>
        </p:nvSpPr>
        <p:spPr bwMode="auto">
          <a:xfrm>
            <a:off x="338667" y="5677293"/>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1340986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STIG Checklists</a:t>
            </a:r>
            <a:endParaRPr lang="en-US" dirty="0"/>
          </a:p>
        </p:txBody>
      </p:sp>
      <p:pic>
        <p:nvPicPr>
          <p:cNvPr id="6" name="Content Placeholder 5"/>
          <p:cNvPicPr>
            <a:picLocks noGrp="1" noChangeAspect="1"/>
          </p:cNvPicPr>
          <p:nvPr>
            <p:ph idx="1"/>
          </p:nvPr>
        </p:nvPicPr>
        <p:blipFill>
          <a:blip r:embed="rId2"/>
          <a:stretch>
            <a:fillRect/>
          </a:stretch>
        </p:blipFill>
        <p:spPr>
          <a:xfrm>
            <a:off x="1384465" y="1143000"/>
            <a:ext cx="6298870" cy="5105400"/>
          </a:xfrm>
          <a:prstGeom prst="rect">
            <a:avLst/>
          </a:prstGeom>
        </p:spPr>
      </p:pic>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85</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7" name="TextBox 6"/>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15</a:t>
            </a:r>
            <a:endParaRPr lang="en-US" sz="1100" b="1" dirty="0">
              <a:solidFill>
                <a:schemeClr val="tx1"/>
              </a:solidFill>
              <a:latin typeface="Calibri" panose="020F0502020204030204" pitchFamily="34" charset="0"/>
              <a:cs typeface="Calibri" panose="020F0502020204030204" pitchFamily="34" charset="0"/>
            </a:endParaRPr>
          </a:p>
        </p:txBody>
      </p:sp>
      <p:sp>
        <p:nvSpPr>
          <p:cNvPr id="8" name="Right Arrow 7"/>
          <p:cNvSpPr/>
          <p:nvPr/>
        </p:nvSpPr>
        <p:spPr bwMode="auto">
          <a:xfrm rot="10800000">
            <a:off x="7848600" y="36576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3" name="Rectangle 2"/>
          <p:cNvSpPr/>
          <p:nvPr/>
        </p:nvSpPr>
        <p:spPr bwMode="auto">
          <a:xfrm>
            <a:off x="1600200" y="4419600"/>
            <a:ext cx="3352800" cy="381000"/>
          </a:xfrm>
          <a:prstGeom prst="rect">
            <a:avLst/>
          </a:prstGeom>
          <a:no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Right Arrow 8"/>
          <p:cNvSpPr/>
          <p:nvPr/>
        </p:nvSpPr>
        <p:spPr bwMode="auto">
          <a:xfrm>
            <a:off x="1524000" y="23622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0" name="Right Arrow 9"/>
          <p:cNvSpPr/>
          <p:nvPr/>
        </p:nvSpPr>
        <p:spPr bwMode="auto">
          <a:xfrm>
            <a:off x="609600" y="56388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2764254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STIG Checklists (cont.)</a:t>
            </a:r>
            <a:endParaRPr lang="en-US" dirty="0"/>
          </a:p>
        </p:txBody>
      </p:sp>
      <p:sp>
        <p:nvSpPr>
          <p:cNvPr id="4" name="Slide Number Placeholder 3"/>
          <p:cNvSpPr>
            <a:spLocks noGrp="1"/>
          </p:cNvSpPr>
          <p:nvPr>
            <p:ph type="sldNum" sz="quarter" idx="10"/>
          </p:nvPr>
        </p:nvSpPr>
        <p:spPr/>
        <p:txBody>
          <a:bodyPr/>
          <a:lstStyle/>
          <a:p>
            <a:pPr>
              <a:defRPr/>
            </a:pPr>
            <a:r>
              <a:rPr lang="en-US" altLang="en-US" dirty="0" smtClean="0"/>
              <a:t> </a:t>
            </a:r>
            <a:r>
              <a:rPr lang="en-US" altLang="en-US" b="1" dirty="0" smtClean="0"/>
              <a:t>Page </a:t>
            </a:r>
            <a:fld id="{9CA19226-EC7D-4532-A434-933B205B1FFA}" type="slidenum">
              <a:rPr lang="en-US" altLang="en-US" b="1" smtClean="0"/>
              <a:pPr>
                <a:defRPr/>
              </a:pPr>
              <a:t>86</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pic>
        <p:nvPicPr>
          <p:cNvPr id="7" name="Content Placeholder 6"/>
          <p:cNvPicPr>
            <a:picLocks noGrp="1" noChangeAspect="1"/>
          </p:cNvPicPr>
          <p:nvPr>
            <p:ph idx="1"/>
          </p:nvPr>
        </p:nvPicPr>
        <p:blipFill>
          <a:blip r:embed="rId2"/>
          <a:stretch>
            <a:fillRect/>
          </a:stretch>
        </p:blipFill>
        <p:spPr>
          <a:xfrm>
            <a:off x="609600" y="2744790"/>
            <a:ext cx="7848600" cy="1901820"/>
          </a:xfrm>
          <a:prstGeom prst="rect">
            <a:avLst/>
          </a:prstGeom>
        </p:spPr>
      </p:pic>
      <p:sp>
        <p:nvSpPr>
          <p:cNvPr id="6" name="TextBox 5"/>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16</a:t>
            </a:r>
            <a:endParaRPr lang="en-US" sz="1100" b="1" dirty="0">
              <a:solidFill>
                <a:schemeClr val="tx1"/>
              </a:solidFill>
              <a:latin typeface="Calibri" panose="020F0502020204030204" pitchFamily="34" charset="0"/>
              <a:cs typeface="Calibri" panose="020F0502020204030204" pitchFamily="34" charset="0"/>
            </a:endParaRPr>
          </a:p>
        </p:txBody>
      </p:sp>
      <p:sp>
        <p:nvSpPr>
          <p:cNvPr id="8" name="Up Arrow 7"/>
          <p:cNvSpPr/>
          <p:nvPr/>
        </p:nvSpPr>
        <p:spPr bwMode="auto">
          <a:xfrm rot="10800000">
            <a:off x="4267200" y="1752600"/>
            <a:ext cx="381000" cy="762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4183619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CIS-CAT Pro</a:t>
            </a:r>
            <a:endParaRPr lang="en-US" dirty="0"/>
          </a:p>
        </p:txBody>
      </p:sp>
      <p:pic>
        <p:nvPicPr>
          <p:cNvPr id="6" name="Content Placeholder 5"/>
          <p:cNvPicPr>
            <a:picLocks noGrp="1" noChangeAspect="1"/>
          </p:cNvPicPr>
          <p:nvPr>
            <p:ph idx="1"/>
          </p:nvPr>
        </p:nvPicPr>
        <p:blipFill>
          <a:blip r:embed="rId2"/>
          <a:stretch>
            <a:fillRect/>
          </a:stretch>
        </p:blipFill>
        <p:spPr>
          <a:xfrm>
            <a:off x="1281995" y="1143000"/>
            <a:ext cx="6503809" cy="5105400"/>
          </a:xfrm>
          <a:prstGeom prst="rect">
            <a:avLst/>
          </a:prstGeom>
        </p:spPr>
      </p:pic>
      <p:sp>
        <p:nvSpPr>
          <p:cNvPr id="2" name="Slide Number Placeholder 1"/>
          <p:cNvSpPr>
            <a:spLocks noGrp="1"/>
          </p:cNvSpPr>
          <p:nvPr>
            <p:ph type="sldNum" sz="quarter" idx="10"/>
          </p:nvPr>
        </p:nvSpPr>
        <p:spPr/>
        <p:txBody>
          <a:bodyPr/>
          <a:lstStyle/>
          <a:p>
            <a:pPr>
              <a:defRPr/>
            </a:pPr>
            <a:r>
              <a:rPr lang="en-US" altLang="en-US" smtClean="0"/>
              <a:t> </a:t>
            </a:r>
            <a:r>
              <a:rPr lang="en-US" altLang="en-US" b="1" smtClean="0"/>
              <a:t>Page </a:t>
            </a:r>
            <a:fld id="{6CD8EE6D-A2C9-4FAD-BE51-D0190ED1463C}" type="slidenum">
              <a:rPr lang="en-US" altLang="en-US" b="1" smtClean="0"/>
              <a:pPr>
                <a:defRPr/>
              </a:pPr>
              <a:t>87</a:t>
            </a:fld>
            <a:endParaRPr lang="en-US" altLang="en-US" b="1" dirty="0"/>
          </a:p>
        </p:txBody>
      </p:sp>
      <p:sp>
        <p:nvSpPr>
          <p:cNvPr id="3" name="Footer Placeholder 2"/>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7" name="TextBox 6"/>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17</a:t>
            </a:r>
            <a:endParaRPr lang="en-US" sz="1100" b="1" dirty="0">
              <a:solidFill>
                <a:schemeClr val="tx1"/>
              </a:solidFill>
              <a:latin typeface="Calibri" panose="020F0502020204030204" pitchFamily="34" charset="0"/>
              <a:cs typeface="Calibri" panose="020F0502020204030204" pitchFamily="34" charset="0"/>
            </a:endParaRPr>
          </a:p>
        </p:txBody>
      </p:sp>
      <p:sp>
        <p:nvSpPr>
          <p:cNvPr id="8" name="Right Arrow 7"/>
          <p:cNvSpPr/>
          <p:nvPr/>
        </p:nvSpPr>
        <p:spPr bwMode="auto">
          <a:xfrm>
            <a:off x="457200" y="23622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Right Arrow 8"/>
          <p:cNvSpPr/>
          <p:nvPr/>
        </p:nvSpPr>
        <p:spPr bwMode="auto">
          <a:xfrm rot="10800000">
            <a:off x="7882466" y="41148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0" name="Right Arrow 9"/>
          <p:cNvSpPr/>
          <p:nvPr/>
        </p:nvSpPr>
        <p:spPr bwMode="auto">
          <a:xfrm rot="10800000">
            <a:off x="7873757" y="58293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191621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CIS-CAT Pro (cont.)</a:t>
            </a:r>
            <a:endParaRPr lang="en-US" dirty="0"/>
          </a:p>
        </p:txBody>
      </p:sp>
      <p:pic>
        <p:nvPicPr>
          <p:cNvPr id="6" name="Content Placeholder 5"/>
          <p:cNvPicPr>
            <a:picLocks noGrp="1" noChangeAspect="1"/>
          </p:cNvPicPr>
          <p:nvPr>
            <p:ph idx="1"/>
          </p:nvPr>
        </p:nvPicPr>
        <p:blipFill>
          <a:blip r:embed="rId2"/>
          <a:stretch>
            <a:fillRect/>
          </a:stretch>
        </p:blipFill>
        <p:spPr>
          <a:xfrm>
            <a:off x="609600" y="1526083"/>
            <a:ext cx="7848600" cy="4339234"/>
          </a:xfrm>
          <a:prstGeom prst="rect">
            <a:avLst/>
          </a:prstGeom>
        </p:spPr>
      </p:pic>
      <p:sp>
        <p:nvSpPr>
          <p:cNvPr id="2" name="Slide Number Placeholder 1"/>
          <p:cNvSpPr>
            <a:spLocks noGrp="1"/>
          </p:cNvSpPr>
          <p:nvPr>
            <p:ph type="sldNum" sz="quarter" idx="10"/>
          </p:nvPr>
        </p:nvSpPr>
        <p:spPr/>
        <p:txBody>
          <a:bodyPr/>
          <a:lstStyle/>
          <a:p>
            <a:pPr>
              <a:defRPr/>
            </a:pPr>
            <a:r>
              <a:rPr lang="en-US" altLang="en-US" smtClean="0"/>
              <a:t> </a:t>
            </a:r>
            <a:r>
              <a:rPr lang="en-US" altLang="en-US" b="1" smtClean="0"/>
              <a:t>Page </a:t>
            </a:r>
            <a:fld id="{6CD8EE6D-A2C9-4FAD-BE51-D0190ED1463C}" type="slidenum">
              <a:rPr lang="en-US" altLang="en-US" b="1" smtClean="0"/>
              <a:pPr>
                <a:defRPr/>
              </a:pPr>
              <a:t>88</a:t>
            </a:fld>
            <a:endParaRPr lang="en-US" altLang="en-US" b="1" dirty="0"/>
          </a:p>
        </p:txBody>
      </p:sp>
      <p:sp>
        <p:nvSpPr>
          <p:cNvPr id="3" name="Footer Placeholder 2"/>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7" name="TextBox 6"/>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17</a:t>
            </a:r>
            <a:endParaRPr lang="en-US" sz="1100" b="1" dirty="0">
              <a:solidFill>
                <a:schemeClr val="tx1"/>
              </a:solidFill>
              <a:latin typeface="Calibri" panose="020F0502020204030204" pitchFamily="34" charset="0"/>
              <a:cs typeface="Calibri" panose="020F0502020204030204" pitchFamily="34" charset="0"/>
            </a:endParaRPr>
          </a:p>
        </p:txBody>
      </p:sp>
      <p:sp>
        <p:nvSpPr>
          <p:cNvPr id="8" name="Up Arrow 7"/>
          <p:cNvSpPr/>
          <p:nvPr/>
        </p:nvSpPr>
        <p:spPr bwMode="auto">
          <a:xfrm rot="10800000">
            <a:off x="4570911" y="1144041"/>
            <a:ext cx="381000" cy="611683"/>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Up Arrow 8"/>
          <p:cNvSpPr/>
          <p:nvPr/>
        </p:nvSpPr>
        <p:spPr bwMode="auto">
          <a:xfrm rot="10800000">
            <a:off x="7848600" y="1144041"/>
            <a:ext cx="381000" cy="611683"/>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526353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CIS-CAT Pro (cont.)</a:t>
            </a:r>
            <a:endParaRPr lang="en-US" dirty="0"/>
          </a:p>
        </p:txBody>
      </p:sp>
      <p:sp>
        <p:nvSpPr>
          <p:cNvPr id="2" name="Slide Number Placeholder 1"/>
          <p:cNvSpPr>
            <a:spLocks noGrp="1"/>
          </p:cNvSpPr>
          <p:nvPr>
            <p:ph type="sldNum" sz="quarter" idx="10"/>
          </p:nvPr>
        </p:nvSpPr>
        <p:spPr/>
        <p:txBody>
          <a:bodyPr/>
          <a:lstStyle/>
          <a:p>
            <a:pPr>
              <a:defRPr/>
            </a:pPr>
            <a:r>
              <a:rPr lang="en-US" altLang="en-US" smtClean="0"/>
              <a:t> </a:t>
            </a:r>
            <a:r>
              <a:rPr lang="en-US" altLang="en-US" b="1" smtClean="0"/>
              <a:t>Page </a:t>
            </a:r>
            <a:fld id="{6CD8EE6D-A2C9-4FAD-BE51-D0190ED1463C}" type="slidenum">
              <a:rPr lang="en-US" altLang="en-US" b="1" smtClean="0"/>
              <a:pPr>
                <a:defRPr/>
              </a:pPr>
              <a:t>89</a:t>
            </a:fld>
            <a:endParaRPr lang="en-US" altLang="en-US" b="1" dirty="0"/>
          </a:p>
        </p:txBody>
      </p:sp>
      <p:sp>
        <p:nvSpPr>
          <p:cNvPr id="3" name="Footer Placeholder 2"/>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pic>
        <p:nvPicPr>
          <p:cNvPr id="7" name="Content Placeholder 6"/>
          <p:cNvPicPr>
            <a:picLocks noGrp="1" noChangeAspect="1"/>
          </p:cNvPicPr>
          <p:nvPr>
            <p:ph idx="1"/>
          </p:nvPr>
        </p:nvPicPr>
        <p:blipFill>
          <a:blip r:embed="rId2"/>
          <a:stretch>
            <a:fillRect/>
          </a:stretch>
        </p:blipFill>
        <p:spPr>
          <a:xfrm>
            <a:off x="1681396" y="1143000"/>
            <a:ext cx="5705007" cy="5105400"/>
          </a:xfrm>
          <a:prstGeom prst="rect">
            <a:avLst/>
          </a:prstGeom>
        </p:spPr>
      </p:pic>
      <p:sp>
        <p:nvSpPr>
          <p:cNvPr id="8" name="TextBox 7"/>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17</a:t>
            </a:r>
            <a:endParaRPr lang="en-US" sz="1100" b="1" dirty="0">
              <a:solidFill>
                <a:schemeClr val="tx1"/>
              </a:solidFill>
              <a:latin typeface="Calibri" panose="020F0502020204030204" pitchFamily="34" charset="0"/>
              <a:cs typeface="Calibri" panose="020F0502020204030204" pitchFamily="34" charset="0"/>
            </a:endParaRPr>
          </a:p>
        </p:txBody>
      </p:sp>
      <p:sp>
        <p:nvSpPr>
          <p:cNvPr id="9" name="Right Arrow 8"/>
          <p:cNvSpPr/>
          <p:nvPr/>
        </p:nvSpPr>
        <p:spPr bwMode="auto">
          <a:xfrm>
            <a:off x="838200" y="19812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0" name="Right Arrow 9"/>
          <p:cNvSpPr/>
          <p:nvPr/>
        </p:nvSpPr>
        <p:spPr bwMode="auto">
          <a:xfrm>
            <a:off x="838199" y="46482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2659411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BF31-3EC8-8942-8896-4D760D77B1C6}"/>
              </a:ext>
            </a:extLst>
          </p:cNvPr>
          <p:cNvSpPr>
            <a:spLocks noGrp="1"/>
          </p:cNvSpPr>
          <p:nvPr>
            <p:ph type="title"/>
          </p:nvPr>
        </p:nvSpPr>
        <p:spPr/>
        <p:txBody>
          <a:bodyPr/>
          <a:lstStyle/>
          <a:p>
            <a:r>
              <a:rPr lang="en-US" dirty="0"/>
              <a:t>4</a:t>
            </a:r>
            <a:r>
              <a:rPr lang="en-US" baseline="30000" dirty="0"/>
              <a:t>th</a:t>
            </a:r>
            <a:r>
              <a:rPr lang="en-US" dirty="0"/>
              <a:t> Amendment 101</a:t>
            </a:r>
          </a:p>
        </p:txBody>
      </p:sp>
      <p:sp>
        <p:nvSpPr>
          <p:cNvPr id="3" name="Text Placeholder 2">
            <a:extLst>
              <a:ext uri="{FF2B5EF4-FFF2-40B4-BE49-F238E27FC236}">
                <a16:creationId xmlns:a16="http://schemas.microsoft.com/office/drawing/2014/main" id="{D708CA17-912C-2444-A643-84291A236D21}"/>
              </a:ext>
            </a:extLst>
          </p:cNvPr>
          <p:cNvSpPr>
            <a:spLocks noGrp="1"/>
          </p:cNvSpPr>
          <p:nvPr>
            <p:ph type="body" idx="1"/>
          </p:nvPr>
        </p:nvSpPr>
        <p:spPr/>
        <p:txBody>
          <a:bodyPr>
            <a:normAutofit/>
          </a:bodyPr>
          <a:lstStyle/>
          <a:p>
            <a:r>
              <a:rPr lang="en-US" sz="3000" dirty="0"/>
              <a:t>Everything you need to know </a:t>
            </a:r>
          </a:p>
          <a:p>
            <a:r>
              <a:rPr lang="en-US" sz="3000" dirty="0"/>
              <a:t>in 3 minutes or less</a:t>
            </a:r>
          </a:p>
        </p:txBody>
      </p:sp>
    </p:spTree>
    <p:extLst>
      <p:ext uri="{BB962C8B-B14F-4D97-AF65-F5344CB8AC3E}">
        <p14:creationId xmlns:p14="http://schemas.microsoft.com/office/powerpoint/2010/main" val="3295500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Qualys</a:t>
            </a:r>
            <a:r>
              <a:rPr lang="en-US" dirty="0" smtClean="0"/>
              <a:t> SSL Labs</a:t>
            </a:r>
            <a:endParaRPr lang="en-US" dirty="0"/>
          </a:p>
        </p:txBody>
      </p:sp>
      <p:pic>
        <p:nvPicPr>
          <p:cNvPr id="6" name="Content Placeholder 5"/>
          <p:cNvPicPr>
            <a:picLocks noGrp="1" noChangeAspect="1"/>
          </p:cNvPicPr>
          <p:nvPr>
            <p:ph idx="1"/>
          </p:nvPr>
        </p:nvPicPr>
        <p:blipFill>
          <a:blip r:embed="rId2"/>
          <a:stretch>
            <a:fillRect/>
          </a:stretch>
        </p:blipFill>
        <p:spPr>
          <a:xfrm>
            <a:off x="609600" y="1295400"/>
            <a:ext cx="7848600" cy="4347345"/>
          </a:xfrm>
          <a:prstGeom prst="rect">
            <a:avLst/>
          </a:prstGeom>
        </p:spPr>
      </p:pic>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90</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7" name="TextBox 6"/>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18</a:t>
            </a:r>
            <a:endParaRPr lang="en-US" sz="1100" b="1"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bwMode="auto">
          <a:xfrm>
            <a:off x="685800" y="2133600"/>
            <a:ext cx="3505200" cy="457200"/>
          </a:xfrm>
          <a:prstGeom prst="rect">
            <a:avLst/>
          </a:prstGeom>
          <a:no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8" name="Right Arrow 7"/>
          <p:cNvSpPr/>
          <p:nvPr/>
        </p:nvSpPr>
        <p:spPr bwMode="auto">
          <a:xfrm>
            <a:off x="1219200" y="3946955"/>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1101351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Qualys</a:t>
            </a:r>
            <a:r>
              <a:rPr lang="en-US" dirty="0" smtClean="0"/>
              <a:t> SSL Labs (cont.)</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91</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pic>
        <p:nvPicPr>
          <p:cNvPr id="7" name="Content Placeholder 6"/>
          <p:cNvPicPr>
            <a:picLocks noGrp="1" noChangeAspect="1"/>
          </p:cNvPicPr>
          <p:nvPr>
            <p:ph idx="1"/>
          </p:nvPr>
        </p:nvPicPr>
        <p:blipFill>
          <a:blip r:embed="rId2"/>
          <a:stretch>
            <a:fillRect/>
          </a:stretch>
        </p:blipFill>
        <p:spPr>
          <a:xfrm>
            <a:off x="1143000" y="1371600"/>
            <a:ext cx="6769184" cy="4377502"/>
          </a:xfrm>
          <a:prstGeom prst="rect">
            <a:avLst/>
          </a:prstGeom>
        </p:spPr>
      </p:pic>
      <p:sp>
        <p:nvSpPr>
          <p:cNvPr id="6" name="TextBox 5"/>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18</a:t>
            </a:r>
            <a:endParaRPr lang="en-US" sz="1100" b="1" dirty="0">
              <a:solidFill>
                <a:schemeClr val="tx1"/>
              </a:solidFill>
              <a:latin typeface="Calibri" panose="020F0502020204030204" pitchFamily="34" charset="0"/>
              <a:cs typeface="Calibri" panose="020F0502020204030204" pitchFamily="34" charset="0"/>
            </a:endParaRPr>
          </a:p>
        </p:txBody>
      </p:sp>
      <p:sp>
        <p:nvSpPr>
          <p:cNvPr id="8" name="Right Arrow 7"/>
          <p:cNvSpPr/>
          <p:nvPr/>
        </p:nvSpPr>
        <p:spPr bwMode="auto">
          <a:xfrm>
            <a:off x="414867" y="41910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Rectangle 8"/>
          <p:cNvSpPr/>
          <p:nvPr/>
        </p:nvSpPr>
        <p:spPr bwMode="auto">
          <a:xfrm>
            <a:off x="2057400" y="5334000"/>
            <a:ext cx="3505200" cy="228600"/>
          </a:xfrm>
          <a:prstGeom prst="rect">
            <a:avLst/>
          </a:prstGeom>
          <a:no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2039917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Qualys</a:t>
            </a:r>
            <a:r>
              <a:rPr lang="en-US" dirty="0" smtClean="0"/>
              <a:t> SSL Labs (cont.)</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92</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pic>
        <p:nvPicPr>
          <p:cNvPr id="8" name="Picture 7"/>
          <p:cNvPicPr>
            <a:picLocks noChangeAspect="1"/>
          </p:cNvPicPr>
          <p:nvPr/>
        </p:nvPicPr>
        <p:blipFill>
          <a:blip r:embed="rId2"/>
          <a:stretch>
            <a:fillRect/>
          </a:stretch>
        </p:blipFill>
        <p:spPr>
          <a:xfrm>
            <a:off x="533400" y="1524000"/>
            <a:ext cx="7992467" cy="4072232"/>
          </a:xfrm>
          <a:prstGeom prst="rect">
            <a:avLst/>
          </a:prstGeom>
        </p:spPr>
      </p:pic>
      <p:sp>
        <p:nvSpPr>
          <p:cNvPr id="6" name="TextBox 5"/>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18</a:t>
            </a:r>
            <a:endParaRPr lang="en-US" sz="1100" b="1" dirty="0">
              <a:solidFill>
                <a:schemeClr val="tx1"/>
              </a:solidFill>
              <a:latin typeface="Calibri" panose="020F0502020204030204" pitchFamily="34" charset="0"/>
              <a:cs typeface="Calibri" panose="020F0502020204030204" pitchFamily="34" charset="0"/>
            </a:endParaRPr>
          </a:p>
        </p:txBody>
      </p:sp>
      <p:sp>
        <p:nvSpPr>
          <p:cNvPr id="9" name="Right Arrow 8"/>
          <p:cNvSpPr/>
          <p:nvPr/>
        </p:nvSpPr>
        <p:spPr bwMode="auto">
          <a:xfrm rot="5400000">
            <a:off x="7919962" y="1902332"/>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0" name="Right Arrow 9"/>
          <p:cNvSpPr/>
          <p:nvPr/>
        </p:nvSpPr>
        <p:spPr bwMode="auto">
          <a:xfrm>
            <a:off x="381000" y="49530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1676338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Sniffer</a:t>
            </a:r>
            <a:endParaRPr lang="en-US"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93</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pic>
        <p:nvPicPr>
          <p:cNvPr id="7" name="Content Placeholder 6"/>
          <p:cNvPicPr>
            <a:picLocks noGrp="1" noChangeAspect="1"/>
          </p:cNvPicPr>
          <p:nvPr>
            <p:ph idx="1"/>
          </p:nvPr>
        </p:nvPicPr>
        <p:blipFill>
          <a:blip r:embed="rId2"/>
          <a:stretch>
            <a:fillRect/>
          </a:stretch>
        </p:blipFill>
        <p:spPr>
          <a:xfrm>
            <a:off x="609600" y="2482934"/>
            <a:ext cx="7848600" cy="3720929"/>
          </a:xfrm>
          <a:prstGeom prst="rect">
            <a:avLst/>
          </a:prstGeom>
        </p:spPr>
      </p:pic>
      <p:sp>
        <p:nvSpPr>
          <p:cNvPr id="6" name="TextBox 5"/>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19</a:t>
            </a:r>
            <a:endParaRPr lang="en-US" sz="1100" b="1"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bwMode="auto">
          <a:xfrm>
            <a:off x="3886200" y="3471452"/>
            <a:ext cx="1295400" cy="192582"/>
          </a:xfrm>
          <a:prstGeom prst="rect">
            <a:avLst/>
          </a:prstGeom>
          <a:no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8" name="Rectangle 7"/>
          <p:cNvSpPr/>
          <p:nvPr/>
        </p:nvSpPr>
        <p:spPr bwMode="auto">
          <a:xfrm>
            <a:off x="3924300" y="4540334"/>
            <a:ext cx="838200" cy="472489"/>
          </a:xfrm>
          <a:prstGeom prst="rect">
            <a:avLst/>
          </a:prstGeom>
          <a:no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pic>
        <p:nvPicPr>
          <p:cNvPr id="9" name="Picture 8"/>
          <p:cNvPicPr>
            <a:picLocks noChangeAspect="1"/>
          </p:cNvPicPr>
          <p:nvPr/>
        </p:nvPicPr>
        <p:blipFill>
          <a:blip r:embed="rId3"/>
          <a:stretch>
            <a:fillRect/>
          </a:stretch>
        </p:blipFill>
        <p:spPr>
          <a:xfrm>
            <a:off x="669063" y="1158520"/>
            <a:ext cx="5910263" cy="1264045"/>
          </a:xfrm>
          <a:prstGeom prst="rect">
            <a:avLst/>
          </a:prstGeom>
        </p:spPr>
      </p:pic>
      <p:sp>
        <p:nvSpPr>
          <p:cNvPr id="10" name="Right Arrow 9"/>
          <p:cNvSpPr/>
          <p:nvPr/>
        </p:nvSpPr>
        <p:spPr bwMode="auto">
          <a:xfrm rot="10800000">
            <a:off x="6705600" y="1792719"/>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2297079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Sniffer (cont.)</a:t>
            </a:r>
            <a:endParaRPr lang="en-US" dirty="0"/>
          </a:p>
        </p:txBody>
      </p:sp>
      <p:pic>
        <p:nvPicPr>
          <p:cNvPr id="6" name="Content Placeholder 5"/>
          <p:cNvPicPr>
            <a:picLocks noGrp="1" noChangeAspect="1"/>
          </p:cNvPicPr>
          <p:nvPr>
            <p:ph idx="1"/>
          </p:nvPr>
        </p:nvPicPr>
        <p:blipFill>
          <a:blip r:embed="rId2"/>
          <a:stretch>
            <a:fillRect/>
          </a:stretch>
        </p:blipFill>
        <p:spPr>
          <a:xfrm>
            <a:off x="1423987" y="1190625"/>
            <a:ext cx="6219825" cy="5010150"/>
          </a:xfrm>
          <a:prstGeom prst="rect">
            <a:avLst/>
          </a:prstGeom>
        </p:spPr>
      </p:pic>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94</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
        <p:nvSpPr>
          <p:cNvPr id="7" name="TextBox 6"/>
          <p:cNvSpPr txBox="1"/>
          <p:nvPr/>
        </p:nvSpPr>
        <p:spPr>
          <a:xfrm>
            <a:off x="4343400" y="6324600"/>
            <a:ext cx="1524000" cy="261610"/>
          </a:xfrm>
          <a:prstGeom prst="rect">
            <a:avLst/>
          </a:prstGeom>
          <a:noFill/>
        </p:spPr>
        <p:txBody>
          <a:bodyPr wrap="square" rtlCol="0">
            <a:spAutoFit/>
          </a:bodyPr>
          <a:lstStyle/>
          <a:p>
            <a:r>
              <a:rPr lang="en-US" sz="1100" b="1" dirty="0" smtClean="0">
                <a:solidFill>
                  <a:schemeClr val="tx1"/>
                </a:solidFill>
                <a:latin typeface="Calibri" panose="020F0502020204030204" pitchFamily="34" charset="0"/>
                <a:cs typeface="Calibri" panose="020F0502020204030204" pitchFamily="34" charset="0"/>
              </a:rPr>
              <a:t>Source Reference: 19</a:t>
            </a:r>
            <a:endParaRPr lang="en-US" sz="1100" b="1" dirty="0">
              <a:solidFill>
                <a:schemeClr val="tx1"/>
              </a:solidFill>
              <a:latin typeface="Calibri" panose="020F0502020204030204" pitchFamily="34" charset="0"/>
              <a:cs typeface="Calibri" panose="020F0502020204030204" pitchFamily="34" charset="0"/>
            </a:endParaRPr>
          </a:p>
        </p:txBody>
      </p:sp>
      <p:sp>
        <p:nvSpPr>
          <p:cNvPr id="8" name="Right Arrow 7"/>
          <p:cNvSpPr/>
          <p:nvPr/>
        </p:nvSpPr>
        <p:spPr bwMode="auto">
          <a:xfrm>
            <a:off x="609600" y="3543300"/>
            <a:ext cx="728133"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2246294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panose="020F0502020204030204" pitchFamily="34" charset="0"/>
              </a:rPr>
              <a:t>Presentation Overview</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800" dirty="0" smtClean="0">
                <a:cs typeface="Calibri" panose="020F0502020204030204" pitchFamily="34" charset="0"/>
              </a:rPr>
              <a:t>Introduction &amp; Speaker Biography</a:t>
            </a:r>
            <a:endParaRPr lang="en-US" sz="2800" dirty="0">
              <a:cs typeface="Calibri" panose="020F0502020204030204" pitchFamily="34" charset="0"/>
            </a:endParaRPr>
          </a:p>
          <a:p>
            <a:pPr>
              <a:buFont typeface="Wingdings" panose="05000000000000000000" pitchFamily="2" charset="2"/>
              <a:buChar char="q"/>
            </a:pPr>
            <a:r>
              <a:rPr lang="en-US" sz="2800" dirty="0" smtClean="0">
                <a:cs typeface="Calibri" panose="020F0502020204030204" pitchFamily="34" charset="0"/>
              </a:rPr>
              <a:t>Industry Best Practices </a:t>
            </a:r>
          </a:p>
          <a:p>
            <a:pPr lvl="1">
              <a:buFont typeface="Wingdings" panose="05000000000000000000" pitchFamily="2" charset="2"/>
              <a:buChar char="q"/>
            </a:pPr>
            <a:r>
              <a:rPr lang="en-US" sz="2400" dirty="0" smtClean="0">
                <a:cs typeface="Calibri" panose="020F0502020204030204" pitchFamily="34" charset="0"/>
              </a:rPr>
              <a:t>Center for Internet Security Benchmarks</a:t>
            </a:r>
          </a:p>
          <a:p>
            <a:pPr lvl="1">
              <a:buFont typeface="Wingdings" panose="05000000000000000000" pitchFamily="2" charset="2"/>
              <a:buChar char="q"/>
            </a:pPr>
            <a:r>
              <a:rPr lang="en-US" sz="2400" dirty="0" smtClean="0">
                <a:cs typeface="Calibri" panose="020F0502020204030204" pitchFamily="34" charset="0"/>
              </a:rPr>
              <a:t>Center for Internet Security Critical Controls</a:t>
            </a:r>
          </a:p>
          <a:p>
            <a:pPr lvl="1">
              <a:buFont typeface="Wingdings" panose="05000000000000000000" pitchFamily="2" charset="2"/>
              <a:buChar char="q"/>
            </a:pPr>
            <a:r>
              <a:rPr lang="en-US" sz="2400" dirty="0" smtClean="0">
                <a:cs typeface="Calibri" panose="020F0502020204030204" pitchFamily="34" charset="0"/>
              </a:rPr>
              <a:t>US DoD Security Technical Implementation Guides</a:t>
            </a:r>
          </a:p>
          <a:p>
            <a:pPr lvl="1">
              <a:buFont typeface="Wingdings" panose="05000000000000000000" pitchFamily="2" charset="2"/>
              <a:buChar char="q"/>
            </a:pPr>
            <a:r>
              <a:rPr lang="en-US" sz="2400" dirty="0" smtClean="0">
                <a:cs typeface="Calibri" panose="020F0502020204030204" pitchFamily="34" charset="0"/>
              </a:rPr>
              <a:t>Open Web Application Security Project</a:t>
            </a:r>
          </a:p>
          <a:p>
            <a:pPr>
              <a:buFont typeface="Wingdings" panose="05000000000000000000" pitchFamily="2" charset="2"/>
              <a:buChar char="q"/>
            </a:pPr>
            <a:r>
              <a:rPr lang="en-US" sz="2800" dirty="0" smtClean="0">
                <a:cs typeface="Calibri" panose="020F0502020204030204" pitchFamily="34" charset="0"/>
              </a:rPr>
              <a:t>Using Best Practices to Evaluate Controls</a:t>
            </a:r>
          </a:p>
          <a:p>
            <a:pPr lvl="1">
              <a:buFont typeface="Wingdings" panose="05000000000000000000" pitchFamily="2" charset="2"/>
              <a:buChar char="q"/>
            </a:pPr>
            <a:r>
              <a:rPr lang="en-US" sz="2400" dirty="0" smtClean="0">
                <a:cs typeface="Calibri" panose="020F0502020204030204" pitchFamily="34" charset="0"/>
              </a:rPr>
              <a:t>Selecting a </a:t>
            </a:r>
            <a:r>
              <a:rPr lang="en-US" sz="2400" dirty="0">
                <a:cs typeface="Calibri" panose="020F0502020204030204" pitchFamily="34" charset="0"/>
              </a:rPr>
              <a:t>B</a:t>
            </a:r>
            <a:r>
              <a:rPr lang="en-US" sz="2400" dirty="0" smtClean="0">
                <a:cs typeface="Calibri" panose="020F0502020204030204" pitchFamily="34" charset="0"/>
              </a:rPr>
              <a:t>est Practice</a:t>
            </a:r>
          </a:p>
          <a:p>
            <a:pPr lvl="1">
              <a:buFont typeface="Wingdings" panose="05000000000000000000" pitchFamily="2" charset="2"/>
              <a:buChar char="q"/>
            </a:pPr>
            <a:r>
              <a:rPr lang="en-US" sz="2400" dirty="0" smtClean="0">
                <a:cs typeface="Calibri" panose="020F0502020204030204" pitchFamily="34" charset="0"/>
              </a:rPr>
              <a:t>Building an Audit </a:t>
            </a:r>
            <a:r>
              <a:rPr lang="en-US" sz="2400" dirty="0">
                <a:cs typeface="Calibri" panose="020F0502020204030204" pitchFamily="34" charset="0"/>
              </a:rPr>
              <a:t>P</a:t>
            </a:r>
            <a:r>
              <a:rPr lang="en-US" sz="2400" dirty="0" smtClean="0">
                <a:cs typeface="Calibri" panose="020F0502020204030204" pitchFamily="34" charset="0"/>
              </a:rPr>
              <a:t>rogram</a:t>
            </a:r>
          </a:p>
          <a:p>
            <a:pPr lvl="1">
              <a:buFont typeface="Wingdings" panose="05000000000000000000" pitchFamily="2" charset="2"/>
              <a:buChar char="q"/>
            </a:pPr>
            <a:r>
              <a:rPr lang="en-US" sz="2400" dirty="0" smtClean="0">
                <a:cs typeface="Calibri" panose="020F0502020204030204" pitchFamily="34" charset="0"/>
              </a:rPr>
              <a:t>Control Evaluation Tools</a:t>
            </a:r>
          </a:p>
          <a:p>
            <a:pPr>
              <a:buFont typeface="Wingdings" panose="05000000000000000000" pitchFamily="2" charset="2"/>
              <a:buChar char="q"/>
            </a:pPr>
            <a:r>
              <a:rPr lang="en-US" sz="2800" b="1" u="sng" dirty="0" smtClean="0">
                <a:cs typeface="Calibri" panose="020F0502020204030204" pitchFamily="34" charset="0"/>
              </a:rPr>
              <a:t>Conclusion &amp; References</a:t>
            </a:r>
          </a:p>
        </p:txBody>
      </p:sp>
      <p:sp>
        <p:nvSpPr>
          <p:cNvPr id="4" name="Slide Number Placeholder 3"/>
          <p:cNvSpPr>
            <a:spLocks noGrp="1"/>
          </p:cNvSpPr>
          <p:nvPr>
            <p:ph type="sldNum" sz="quarter" idx="10"/>
          </p:nvPr>
        </p:nvSpPr>
        <p:spPr/>
        <p:txBody>
          <a:bodyPr/>
          <a:lstStyle/>
          <a:p>
            <a:pPr>
              <a:defRPr/>
            </a:pPr>
            <a:r>
              <a:rPr lang="en-US" altLang="en-US" dirty="0" smtClean="0"/>
              <a:t> </a:t>
            </a:r>
            <a:r>
              <a:rPr lang="en-US" altLang="en-US" b="1" dirty="0" smtClean="0"/>
              <a:t>Page </a:t>
            </a:r>
            <a:fld id="{9CA19226-EC7D-4532-A434-933B205B1FFA}" type="slidenum">
              <a:rPr lang="en-US" altLang="en-US" b="1" smtClean="0"/>
              <a:pPr>
                <a:defRPr/>
              </a:pPr>
              <a:t>95</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spTree>
    <p:extLst>
      <p:ext uri="{BB962C8B-B14F-4D97-AF65-F5344CB8AC3E}">
        <p14:creationId xmlns:p14="http://schemas.microsoft.com/office/powerpoint/2010/main" val="2178436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24600"/>
            <a:ext cx="1905000" cy="304800"/>
          </a:xfrm>
          <a:prstGeom prst="rect">
            <a:avLst/>
          </a:prstGeom>
        </p:spPr>
        <p:txBody>
          <a:bodyPr/>
          <a:lstStyle/>
          <a:p>
            <a:pPr>
              <a:defRPr/>
            </a:pPr>
            <a:r>
              <a:rPr lang="en-US" altLang="en-US" dirty="0" smtClean="0"/>
              <a:t> </a:t>
            </a:r>
            <a:r>
              <a:rPr lang="en-US" altLang="en-US" b="1" dirty="0" smtClean="0"/>
              <a:t>Page </a:t>
            </a:r>
            <a:fld id="{6CD8EE6D-A2C9-4FAD-BE51-D0190ED1463C}" type="slidenum">
              <a:rPr lang="en-US" altLang="en-US" b="1" smtClean="0"/>
              <a:pPr>
                <a:defRPr/>
              </a:pPr>
              <a:t>96</a:t>
            </a:fld>
            <a:endParaRPr lang="en-US" altLang="en-US" b="1" dirty="0"/>
          </a:p>
        </p:txBody>
      </p:sp>
      <p:sp>
        <p:nvSpPr>
          <p:cNvPr id="3" name="Footer Placeholder 2"/>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sp>
        <p:nvSpPr>
          <p:cNvPr id="4" name="TextBox 3"/>
          <p:cNvSpPr txBox="1"/>
          <p:nvPr/>
        </p:nvSpPr>
        <p:spPr>
          <a:xfrm>
            <a:off x="3200400" y="3048000"/>
            <a:ext cx="2514600" cy="646331"/>
          </a:xfrm>
          <a:prstGeom prst="rect">
            <a:avLst/>
          </a:prstGeom>
          <a:noFill/>
        </p:spPr>
        <p:txBody>
          <a:bodyPr wrap="square" rtlCol="0">
            <a:spAutoFit/>
          </a:bodyPr>
          <a:lstStyle/>
          <a:p>
            <a:r>
              <a:rPr lang="en-US" sz="3600" b="1" dirty="0" smtClean="0">
                <a:solidFill>
                  <a:schemeClr val="tx1"/>
                </a:solidFill>
                <a:latin typeface="Calibri" panose="020F0502020204030204" pitchFamily="34" charset="0"/>
                <a:cs typeface="Calibri" panose="020F0502020204030204" pitchFamily="34" charset="0"/>
              </a:rPr>
              <a:t>Questions?</a:t>
            </a:r>
            <a:endParaRPr lang="en-US" sz="3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8978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panose="020F0502020204030204" pitchFamily="34" charset="0"/>
              </a:rPr>
              <a:t>References </a:t>
            </a:r>
            <a:r>
              <a:rPr lang="en-US" dirty="0">
                <a:cs typeface="Calibri" panose="020F0502020204030204" pitchFamily="34" charset="0"/>
              </a:rPr>
              <a:t>&amp; Links</a:t>
            </a:r>
            <a:endParaRPr lang="en-US" dirty="0"/>
          </a:p>
        </p:txBody>
      </p:sp>
      <p:sp>
        <p:nvSpPr>
          <p:cNvPr id="3" name="Content Placeholder 2"/>
          <p:cNvSpPr>
            <a:spLocks noGrp="1"/>
          </p:cNvSpPr>
          <p:nvPr>
            <p:ph idx="1"/>
          </p:nvPr>
        </p:nvSpPr>
        <p:spPr/>
        <p:txBody>
          <a:bodyPr/>
          <a:lstStyle/>
          <a:p>
            <a:pPr marL="0" indent="0">
              <a:buNone/>
            </a:pPr>
            <a:endParaRPr lang="en-US" sz="1800" dirty="0" smtClean="0">
              <a:cs typeface="Calibri" panose="020F0502020204030204" pitchFamily="34" charset="0"/>
            </a:endParaRPr>
          </a:p>
          <a:p>
            <a:pPr marL="0" indent="0">
              <a:buNone/>
            </a:pPr>
            <a:r>
              <a:rPr lang="en-US" sz="1800" dirty="0" smtClean="0">
                <a:cs typeface="Calibri" panose="020F0502020204030204" pitchFamily="34" charset="0"/>
              </a:rPr>
              <a:t>1. </a:t>
            </a:r>
            <a:r>
              <a:rPr lang="en-US" sz="1800" dirty="0">
                <a:cs typeface="Calibri" panose="020F0502020204030204" pitchFamily="34" charset="0"/>
                <a:hlinkClick r:id="rId2"/>
              </a:rPr>
              <a:t>https://www.cisecurity.org/about-us/</a:t>
            </a:r>
            <a:endParaRPr lang="en-US" sz="1800" dirty="0">
              <a:cs typeface="Calibri" panose="020F0502020204030204" pitchFamily="34" charset="0"/>
            </a:endParaRPr>
          </a:p>
          <a:p>
            <a:pPr marL="0" indent="0">
              <a:buNone/>
            </a:pPr>
            <a:endParaRPr lang="en-US" sz="1800" dirty="0" smtClean="0">
              <a:cs typeface="Calibri" panose="020F0502020204030204" pitchFamily="34" charset="0"/>
            </a:endParaRPr>
          </a:p>
          <a:p>
            <a:pPr marL="0" indent="0">
              <a:buNone/>
            </a:pPr>
            <a:r>
              <a:rPr lang="en-US" sz="1800" dirty="0" smtClean="0">
                <a:cs typeface="Calibri" panose="020F0502020204030204" pitchFamily="34" charset="0"/>
              </a:rPr>
              <a:t>2. CIS Oracle Database 12c Benchmark 2.0.0 (page 23, 30), </a:t>
            </a:r>
            <a:r>
              <a:rPr lang="en-US" sz="1800" dirty="0">
                <a:cs typeface="Calibri" panose="020F0502020204030204" pitchFamily="34" charset="0"/>
              </a:rPr>
              <a:t>available at </a:t>
            </a:r>
            <a:r>
              <a:rPr lang="en-US" sz="1800" dirty="0">
                <a:cs typeface="Calibri" panose="020F0502020204030204" pitchFamily="34" charset="0"/>
                <a:hlinkClick r:id="rId3"/>
              </a:rPr>
              <a:t>https://</a:t>
            </a:r>
            <a:r>
              <a:rPr lang="en-US" sz="1800" dirty="0" smtClean="0">
                <a:cs typeface="Calibri" panose="020F0502020204030204" pitchFamily="34" charset="0"/>
                <a:hlinkClick r:id="rId3"/>
              </a:rPr>
              <a:t>downloads.cisecurity.org/download-issues/benchmarks</a:t>
            </a:r>
            <a:r>
              <a:rPr lang="en-US" sz="1800" dirty="0" smtClean="0">
                <a:cs typeface="Calibri" panose="020F0502020204030204" pitchFamily="34" charset="0"/>
              </a:rPr>
              <a:t> (Additional example in Excel format)</a:t>
            </a:r>
          </a:p>
          <a:p>
            <a:pPr marL="0" indent="0">
              <a:buNone/>
            </a:pPr>
            <a:endParaRPr lang="en-US" sz="1800" dirty="0" smtClean="0">
              <a:cs typeface="Calibri" panose="020F0502020204030204" pitchFamily="34" charset="0"/>
            </a:endParaRPr>
          </a:p>
          <a:p>
            <a:pPr marL="0" indent="0">
              <a:buNone/>
            </a:pPr>
            <a:r>
              <a:rPr lang="en-US" sz="1800" dirty="0" smtClean="0">
                <a:cs typeface="Calibri" panose="020F0502020204030204" pitchFamily="34" charset="0"/>
              </a:rPr>
              <a:t>3. CIS </a:t>
            </a:r>
            <a:r>
              <a:rPr lang="en-US" sz="1800" dirty="0">
                <a:cs typeface="Calibri" panose="020F0502020204030204" pitchFamily="34" charset="0"/>
              </a:rPr>
              <a:t>Critical Security Controls for Effective Cyber </a:t>
            </a:r>
            <a:r>
              <a:rPr lang="en-US" sz="1800" dirty="0" smtClean="0">
                <a:cs typeface="Calibri" panose="020F0502020204030204" pitchFamily="34" charset="0"/>
              </a:rPr>
              <a:t>Defense_v6.1 (page 3, 78-79), available </a:t>
            </a:r>
            <a:r>
              <a:rPr lang="en-US" sz="1800" dirty="0">
                <a:cs typeface="Calibri" panose="020F0502020204030204" pitchFamily="34" charset="0"/>
              </a:rPr>
              <a:t>at </a:t>
            </a:r>
            <a:r>
              <a:rPr lang="en-US" sz="1800" dirty="0">
                <a:cs typeface="Calibri" panose="020F0502020204030204" pitchFamily="34" charset="0"/>
                <a:hlinkClick r:id="rId4"/>
              </a:rPr>
              <a:t>https://</a:t>
            </a:r>
            <a:r>
              <a:rPr lang="en-US" sz="1800" dirty="0" smtClean="0">
                <a:cs typeface="Calibri" panose="020F0502020204030204" pitchFamily="34" charset="0"/>
                <a:hlinkClick r:id="rId4"/>
              </a:rPr>
              <a:t>learn.cisecurity.org/20-controls-download</a:t>
            </a:r>
            <a:endParaRPr lang="en-US" sz="1800" dirty="0" smtClean="0">
              <a:cs typeface="Calibri" panose="020F0502020204030204" pitchFamily="34" charset="0"/>
            </a:endParaRPr>
          </a:p>
          <a:p>
            <a:pPr marL="0" indent="0">
              <a:buNone/>
            </a:pPr>
            <a:endParaRPr lang="en-US" sz="1800" dirty="0" smtClean="0">
              <a:cs typeface="Calibri" panose="020F0502020204030204" pitchFamily="34" charset="0"/>
              <a:hlinkClick r:id="rId5"/>
            </a:endParaRPr>
          </a:p>
          <a:p>
            <a:pPr marL="0" indent="0">
              <a:buNone/>
            </a:pPr>
            <a:r>
              <a:rPr lang="en-US" sz="1800" dirty="0" smtClean="0">
                <a:cs typeface="Calibri" panose="020F0502020204030204" pitchFamily="34" charset="0"/>
              </a:rPr>
              <a:t>4. </a:t>
            </a:r>
            <a:r>
              <a:rPr lang="en-US" sz="1800" dirty="0">
                <a:cs typeface="Calibri" panose="020F0502020204030204" pitchFamily="34" charset="0"/>
                <a:hlinkClick r:id="rId5"/>
              </a:rPr>
              <a:t>https://iase.disa.mil/stigs/Pages/index.aspx</a:t>
            </a:r>
            <a:endParaRPr lang="en-US" sz="1800" dirty="0">
              <a:cs typeface="Calibri" panose="020F0502020204030204" pitchFamily="34" charset="0"/>
            </a:endParaRPr>
          </a:p>
          <a:p>
            <a:pPr marL="0" indent="0">
              <a:buNone/>
            </a:pPr>
            <a:endParaRPr lang="en-US" sz="1800" dirty="0">
              <a:cs typeface="Calibri" panose="020F0502020204030204" pitchFamily="34" charset="0"/>
            </a:endParaRPr>
          </a:p>
          <a:p>
            <a:pPr marL="0" indent="0">
              <a:buNone/>
            </a:pPr>
            <a:r>
              <a:rPr lang="en-US" sz="1800" dirty="0" smtClean="0">
                <a:cs typeface="Calibri" panose="020F0502020204030204" pitchFamily="34" charset="0"/>
              </a:rPr>
              <a:t>5. Oracle 12c Database STIG – </a:t>
            </a:r>
            <a:r>
              <a:rPr lang="en-US" sz="1800" dirty="0" err="1" smtClean="0">
                <a:cs typeface="Calibri" panose="020F0502020204030204" pitchFamily="34" charset="0"/>
              </a:rPr>
              <a:t>Ver</a:t>
            </a:r>
            <a:r>
              <a:rPr lang="en-US" sz="1800" dirty="0" smtClean="0">
                <a:cs typeface="Calibri" panose="020F0502020204030204" pitchFamily="34" charset="0"/>
              </a:rPr>
              <a:t> 1, </a:t>
            </a:r>
            <a:r>
              <a:rPr lang="en-US" sz="1800" dirty="0" err="1" smtClean="0">
                <a:cs typeface="Calibri" panose="020F0502020204030204" pitchFamily="34" charset="0"/>
              </a:rPr>
              <a:t>Rel</a:t>
            </a:r>
            <a:r>
              <a:rPr lang="en-US" sz="1800" dirty="0" smtClean="0">
                <a:cs typeface="Calibri" panose="020F0502020204030204" pitchFamily="34" charset="0"/>
              </a:rPr>
              <a:t> 9 (V-61241</a:t>
            </a:r>
            <a:r>
              <a:rPr lang="en-US" sz="1800" dirty="0">
                <a:cs typeface="Calibri" panose="020F0502020204030204" pitchFamily="34" charset="0"/>
              </a:rPr>
              <a:t>), available at </a:t>
            </a:r>
            <a:r>
              <a:rPr lang="en-US" sz="1800" dirty="0">
                <a:cs typeface="Calibri" panose="020F0502020204030204" pitchFamily="34" charset="0"/>
                <a:hlinkClick r:id="rId6"/>
              </a:rPr>
              <a:t>https://</a:t>
            </a:r>
            <a:r>
              <a:rPr lang="en-US" sz="1800" dirty="0" smtClean="0">
                <a:cs typeface="Calibri" panose="020F0502020204030204" pitchFamily="34" charset="0"/>
                <a:hlinkClick r:id="rId6"/>
              </a:rPr>
              <a:t>iase.disa.mil/stigs/app-security/database/Pages/index.aspx</a:t>
            </a:r>
            <a:endParaRPr lang="en-US" sz="1800" dirty="0" smtClean="0">
              <a:cs typeface="Calibri" panose="020F0502020204030204" pitchFamily="34" charset="0"/>
            </a:endParaRPr>
          </a:p>
          <a:p>
            <a:pPr marL="457200" indent="-457200">
              <a:buFont typeface="+mj-lt"/>
              <a:buAutoNum type="arabicPeriod"/>
            </a:pPr>
            <a:endParaRPr lang="en-US" sz="1600" dirty="0" smtClean="0">
              <a:cs typeface="Calibri" panose="020F0502020204030204" pitchFamily="34" charset="0"/>
            </a:endParaRPr>
          </a:p>
          <a:p>
            <a:pPr marL="457200" indent="-457200">
              <a:buFont typeface="+mj-lt"/>
              <a:buAutoNum type="arabicPeriod"/>
            </a:pPr>
            <a:endParaRPr lang="en-US" sz="1600" dirty="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r>
              <a:rPr lang="en-US" altLang="en-US" dirty="0" smtClean="0"/>
              <a:t> </a:t>
            </a:r>
            <a:r>
              <a:rPr lang="en-US" altLang="en-US" b="1" dirty="0" smtClean="0"/>
              <a:t>Page </a:t>
            </a:r>
            <a:fld id="{9CA19226-EC7D-4532-A434-933B205B1FFA}" type="slidenum">
              <a:rPr lang="en-US" altLang="en-US" b="1" smtClean="0"/>
              <a:pPr>
                <a:defRPr/>
              </a:pPr>
              <a:t>97</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spTree>
    <p:extLst>
      <p:ext uri="{BB962C8B-B14F-4D97-AF65-F5344CB8AC3E}">
        <p14:creationId xmlns:p14="http://schemas.microsoft.com/office/powerpoint/2010/main" val="1283726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anose="020F0502020204030204" pitchFamily="34" charset="0"/>
              </a:rPr>
              <a:t>References &amp; Links (cont.)</a:t>
            </a:r>
            <a:endParaRPr lang="en-US" dirty="0"/>
          </a:p>
        </p:txBody>
      </p:sp>
      <p:sp>
        <p:nvSpPr>
          <p:cNvPr id="3" name="Content Placeholder 2"/>
          <p:cNvSpPr>
            <a:spLocks noGrp="1"/>
          </p:cNvSpPr>
          <p:nvPr>
            <p:ph idx="1"/>
          </p:nvPr>
        </p:nvSpPr>
        <p:spPr/>
        <p:txBody>
          <a:bodyPr/>
          <a:lstStyle/>
          <a:p>
            <a:pPr marL="0" indent="0">
              <a:buNone/>
            </a:pPr>
            <a:r>
              <a:rPr lang="en-US" sz="1800" dirty="0">
                <a:cs typeface="Calibri" panose="020F0502020204030204" pitchFamily="34" charset="0"/>
              </a:rPr>
              <a:t>6. </a:t>
            </a:r>
            <a:r>
              <a:rPr lang="en-US" sz="1800" dirty="0">
                <a:cs typeface="Calibri" panose="020F0502020204030204" pitchFamily="34" charset="0"/>
                <a:hlinkClick r:id="rId2"/>
              </a:rPr>
              <a:t>https://www.owasp.org/index.php/About_The_Open_Web_Application_Security_Project</a:t>
            </a:r>
            <a:endParaRPr lang="en-US" sz="1800" dirty="0">
              <a:cs typeface="Calibri" panose="020F0502020204030204" pitchFamily="34" charset="0"/>
            </a:endParaRPr>
          </a:p>
          <a:p>
            <a:pPr marL="0" indent="0">
              <a:buNone/>
            </a:pPr>
            <a:endParaRPr lang="en-US" sz="1800" dirty="0">
              <a:cs typeface="Calibri" panose="020F0502020204030204" pitchFamily="34" charset="0"/>
            </a:endParaRPr>
          </a:p>
          <a:p>
            <a:pPr marL="0" indent="0">
              <a:buNone/>
            </a:pPr>
            <a:r>
              <a:rPr lang="en-US" sz="1800" dirty="0">
                <a:cs typeface="Calibri" panose="020F0502020204030204" pitchFamily="34" charset="0"/>
              </a:rPr>
              <a:t>7.</a:t>
            </a:r>
            <a:r>
              <a:rPr lang="en-US" sz="1800" dirty="0">
                <a:cs typeface="Calibri" panose="020F0502020204030204" pitchFamily="34" charset="0"/>
                <a:hlinkClick r:id="rId3"/>
              </a:rPr>
              <a:t>https://</a:t>
            </a:r>
            <a:r>
              <a:rPr lang="en-US" sz="1800" dirty="0" smtClean="0">
                <a:cs typeface="Calibri" panose="020F0502020204030204" pitchFamily="34" charset="0"/>
                <a:hlinkClick r:id="rId3"/>
              </a:rPr>
              <a:t>www.owasp.org/index.php/OWASP_Proactive_Controls#tab=OWASP_Proactive_Controls_2016</a:t>
            </a:r>
            <a:endParaRPr lang="en-US" sz="1800" dirty="0">
              <a:cs typeface="Calibri" panose="020F0502020204030204" pitchFamily="34" charset="0"/>
            </a:endParaRPr>
          </a:p>
          <a:p>
            <a:pPr marL="0" indent="0">
              <a:buNone/>
            </a:pPr>
            <a:endParaRPr lang="en-US" sz="1800" dirty="0" smtClean="0">
              <a:cs typeface="Calibri" panose="020F0502020204030204" pitchFamily="34" charset="0"/>
            </a:endParaRPr>
          </a:p>
          <a:p>
            <a:pPr marL="0" indent="0">
              <a:buNone/>
            </a:pPr>
            <a:r>
              <a:rPr lang="en-US" sz="1800" dirty="0" smtClean="0">
                <a:cs typeface="Calibri" panose="020F0502020204030204" pitchFamily="34" charset="0"/>
              </a:rPr>
              <a:t>8. Database </a:t>
            </a:r>
            <a:r>
              <a:rPr lang="en-US" sz="1800" dirty="0">
                <a:cs typeface="Calibri" panose="020F0502020204030204" pitchFamily="34" charset="0"/>
              </a:rPr>
              <a:t>– Oracle 11g and 12c Audit Program v2.2, available upon request to APA ISS Team</a:t>
            </a:r>
          </a:p>
          <a:p>
            <a:pPr marL="0" indent="0">
              <a:buNone/>
            </a:pPr>
            <a:endParaRPr lang="en-US" sz="1800" dirty="0" smtClean="0">
              <a:cs typeface="Calibri" panose="020F0502020204030204" pitchFamily="34" charset="0"/>
            </a:endParaRPr>
          </a:p>
          <a:p>
            <a:pPr marL="0" indent="0">
              <a:buNone/>
            </a:pPr>
            <a:r>
              <a:rPr lang="en-US" sz="1800" dirty="0" smtClean="0">
                <a:cs typeface="Calibri" panose="020F0502020204030204" pitchFamily="34" charset="0"/>
              </a:rPr>
              <a:t>9. Windows Server 2012 R2 STIG - </a:t>
            </a:r>
            <a:r>
              <a:rPr lang="en-US" sz="1800" dirty="0" err="1">
                <a:cs typeface="Calibri" panose="020F0502020204030204" pitchFamily="34" charset="0"/>
              </a:rPr>
              <a:t>V</a:t>
            </a:r>
            <a:r>
              <a:rPr lang="en-US" sz="1800" dirty="0" err="1" smtClean="0">
                <a:cs typeface="Calibri" panose="020F0502020204030204" pitchFamily="34" charset="0"/>
              </a:rPr>
              <a:t>er</a:t>
            </a:r>
            <a:r>
              <a:rPr lang="en-US" sz="1800" dirty="0" smtClean="0">
                <a:cs typeface="Calibri" panose="020F0502020204030204" pitchFamily="34" charset="0"/>
              </a:rPr>
              <a:t> 2, </a:t>
            </a:r>
            <a:r>
              <a:rPr lang="en-US" sz="1800" dirty="0" err="1">
                <a:cs typeface="Calibri" panose="020F0502020204030204" pitchFamily="34" charset="0"/>
              </a:rPr>
              <a:t>R</a:t>
            </a:r>
            <a:r>
              <a:rPr lang="en-US" sz="1800" dirty="0" err="1" smtClean="0">
                <a:cs typeface="Calibri" panose="020F0502020204030204" pitchFamily="34" charset="0"/>
              </a:rPr>
              <a:t>el</a:t>
            </a:r>
            <a:r>
              <a:rPr lang="en-US" sz="1800" dirty="0" smtClean="0">
                <a:cs typeface="Calibri" panose="020F0502020204030204" pitchFamily="34" charset="0"/>
              </a:rPr>
              <a:t> 11</a:t>
            </a:r>
            <a:r>
              <a:rPr lang="en-US" sz="1800" dirty="0">
                <a:cs typeface="Calibri" panose="020F0502020204030204" pitchFamily="34" charset="0"/>
              </a:rPr>
              <a:t>, available at </a:t>
            </a:r>
            <a:r>
              <a:rPr lang="en-US" sz="1800" dirty="0">
                <a:cs typeface="Calibri" panose="020F0502020204030204" pitchFamily="34" charset="0"/>
                <a:hlinkClick r:id="rId4"/>
              </a:rPr>
              <a:t>https://</a:t>
            </a:r>
            <a:r>
              <a:rPr lang="en-US" sz="1800" dirty="0" smtClean="0">
                <a:cs typeface="Calibri" panose="020F0502020204030204" pitchFamily="34" charset="0"/>
                <a:hlinkClick r:id="rId4"/>
              </a:rPr>
              <a:t>iase.disa.mil/stigs/os/windows/Pages/index.aspx</a:t>
            </a:r>
            <a:endParaRPr lang="en-US" sz="1800" dirty="0" smtClean="0">
              <a:cs typeface="Calibri" panose="020F0502020204030204" pitchFamily="34" charset="0"/>
            </a:endParaRPr>
          </a:p>
          <a:p>
            <a:pPr marL="0" indent="0">
              <a:buNone/>
            </a:pPr>
            <a:endParaRPr lang="en-US" sz="1800" dirty="0" smtClean="0">
              <a:cs typeface="Calibri" panose="020F0502020204030204" pitchFamily="34" charset="0"/>
            </a:endParaRPr>
          </a:p>
          <a:p>
            <a:pPr marL="0" indent="0">
              <a:buNone/>
            </a:pPr>
            <a:r>
              <a:rPr lang="en-US" sz="1800" dirty="0" smtClean="0">
                <a:cs typeface="Calibri" panose="020F0502020204030204" pitchFamily="34" charset="0"/>
              </a:rPr>
              <a:t>10. OS – Windows Server 2012 R2 Audit </a:t>
            </a:r>
            <a:r>
              <a:rPr lang="en-US" sz="1800" dirty="0">
                <a:cs typeface="Calibri" panose="020F0502020204030204" pitchFamily="34" charset="0"/>
              </a:rPr>
              <a:t>Program v1.0, available upon request to APA ISS </a:t>
            </a:r>
            <a:r>
              <a:rPr lang="en-US" sz="1800" dirty="0" smtClean="0">
                <a:cs typeface="Calibri" panose="020F0502020204030204" pitchFamily="34" charset="0"/>
              </a:rPr>
              <a:t>Team</a:t>
            </a:r>
            <a:endParaRPr lang="en-US" sz="1800" dirty="0">
              <a:cs typeface="Calibri" panose="020F0502020204030204" pitchFamily="34" charset="0"/>
            </a:endParaRPr>
          </a:p>
          <a:p>
            <a:pPr marL="457200" indent="-457200">
              <a:buFont typeface="+mj-lt"/>
              <a:buAutoNum type="arabicPeriod"/>
            </a:pPr>
            <a:endParaRPr lang="en-US" sz="1800" dirty="0">
              <a:cs typeface="Calibri" panose="020F0502020204030204" pitchFamily="34" charset="0"/>
            </a:endParaRPr>
          </a:p>
          <a:p>
            <a:pPr marL="457200" indent="-457200">
              <a:buFont typeface="+mj-lt"/>
              <a:buAutoNum type="arabicPeriod"/>
            </a:pPr>
            <a:endParaRPr lang="en-US" sz="1800" dirty="0">
              <a:cs typeface="Calibri" panose="020F0502020204030204" pitchFamily="34" charset="0"/>
            </a:endParaRPr>
          </a:p>
          <a:p>
            <a:pPr marL="0" indent="0">
              <a:buNone/>
            </a:pPr>
            <a:endParaRPr lang="en-US" sz="1800" dirty="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98</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dirty="0" smtClean="0"/>
              <a:t>WWW.APA.VIRGINIA.GOV </a:t>
            </a:r>
            <a:endParaRPr lang="en-US" dirty="0"/>
          </a:p>
        </p:txBody>
      </p:sp>
    </p:spTree>
    <p:extLst>
      <p:ext uri="{BB962C8B-B14F-4D97-AF65-F5344CB8AC3E}">
        <p14:creationId xmlns:p14="http://schemas.microsoft.com/office/powerpoint/2010/main" val="1842011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anose="020F0502020204030204" pitchFamily="34" charset="0"/>
              </a:rPr>
              <a:t>References &amp; </a:t>
            </a:r>
            <a:r>
              <a:rPr lang="en-US" dirty="0" smtClean="0">
                <a:cs typeface="Calibri" panose="020F0502020204030204" pitchFamily="34" charset="0"/>
              </a:rPr>
              <a:t>Links (cont.)</a:t>
            </a:r>
            <a:endParaRPr lang="en-US" dirty="0"/>
          </a:p>
        </p:txBody>
      </p:sp>
      <p:sp>
        <p:nvSpPr>
          <p:cNvPr id="3" name="Content Placeholder 2"/>
          <p:cNvSpPr>
            <a:spLocks noGrp="1"/>
          </p:cNvSpPr>
          <p:nvPr>
            <p:ph idx="1"/>
          </p:nvPr>
        </p:nvSpPr>
        <p:spPr/>
        <p:txBody>
          <a:bodyPr/>
          <a:lstStyle/>
          <a:p>
            <a:pPr marL="0" indent="0">
              <a:buNone/>
            </a:pPr>
            <a:r>
              <a:rPr lang="en-US" sz="1800" dirty="0">
                <a:cs typeface="Calibri" panose="020F0502020204030204" pitchFamily="34" charset="0"/>
              </a:rPr>
              <a:t>11. IS Audit Basics – Audit Programs (by ISACA), available at </a:t>
            </a:r>
            <a:r>
              <a:rPr lang="en-US" sz="1800" dirty="0">
                <a:cs typeface="Calibri" panose="020F0502020204030204" pitchFamily="34" charset="0"/>
                <a:hlinkClick r:id="rId2"/>
              </a:rPr>
              <a:t>https://</a:t>
            </a:r>
            <a:r>
              <a:rPr lang="en-US" sz="1800" dirty="0" smtClean="0">
                <a:cs typeface="Calibri" panose="020F0502020204030204" pitchFamily="34" charset="0"/>
                <a:hlinkClick r:id="rId2"/>
              </a:rPr>
              <a:t>www.isaca.org/Journal/archives/2017/Volume-4/Pages/audit-programs.aspx</a:t>
            </a:r>
            <a:endParaRPr lang="en-US" sz="1800" dirty="0"/>
          </a:p>
          <a:p>
            <a:pPr marL="0" indent="0">
              <a:buNone/>
            </a:pPr>
            <a:endParaRPr lang="en-US" sz="1800" dirty="0" smtClean="0"/>
          </a:p>
          <a:p>
            <a:pPr marL="0" indent="0">
              <a:buNone/>
            </a:pPr>
            <a:r>
              <a:rPr lang="en-US" sz="1800" dirty="0" smtClean="0"/>
              <a:t>12. OWASP Secure Coding Practices Checklist, available </a:t>
            </a:r>
            <a:r>
              <a:rPr lang="en-US" sz="1800" dirty="0"/>
              <a:t>at </a:t>
            </a:r>
            <a:r>
              <a:rPr lang="en-US" sz="1800" dirty="0">
                <a:hlinkClick r:id="rId3"/>
              </a:rPr>
              <a:t>https://</a:t>
            </a:r>
            <a:r>
              <a:rPr lang="en-US" sz="1800" dirty="0" smtClean="0">
                <a:hlinkClick r:id="rId3"/>
              </a:rPr>
              <a:t>www.owasp.org/index.php/OWASP_Secure_Coding_Practices_Checklist</a:t>
            </a:r>
            <a:endParaRPr lang="en-US" sz="1800" dirty="0"/>
          </a:p>
          <a:p>
            <a:pPr marL="0" indent="0">
              <a:buNone/>
            </a:pPr>
            <a:endParaRPr lang="en-US" sz="1800" dirty="0"/>
          </a:p>
          <a:p>
            <a:pPr marL="0" indent="0">
              <a:buNone/>
            </a:pPr>
            <a:r>
              <a:rPr lang="en-US" sz="1800" dirty="0" smtClean="0"/>
              <a:t>13. Application – Web Application Audit Program for non-Partnership Agencies v2.3, available upon request to APA ISS Team</a:t>
            </a:r>
          </a:p>
          <a:p>
            <a:pPr marL="0" indent="0">
              <a:buNone/>
            </a:pPr>
            <a:endParaRPr lang="en-US" sz="1800" dirty="0"/>
          </a:p>
          <a:p>
            <a:pPr marL="0" indent="0">
              <a:buNone/>
            </a:pPr>
            <a:r>
              <a:rPr lang="en-US" sz="1800" dirty="0" smtClean="0"/>
              <a:t>14. This is an example report produced using Nipper Studio, additional information about Nipper Studio </a:t>
            </a:r>
            <a:r>
              <a:rPr lang="en-US" sz="1800" dirty="0"/>
              <a:t>is available at </a:t>
            </a:r>
            <a:r>
              <a:rPr lang="en-US" sz="1800" dirty="0">
                <a:hlinkClick r:id="rId4"/>
              </a:rPr>
              <a:t>https://</a:t>
            </a:r>
            <a:r>
              <a:rPr lang="en-US" sz="1800" dirty="0" smtClean="0">
                <a:hlinkClick r:id="rId4"/>
              </a:rPr>
              <a:t>www.titania.com/nipper-studio</a:t>
            </a:r>
            <a:endParaRPr lang="en-US" sz="1800" dirty="0" smtClean="0"/>
          </a:p>
          <a:p>
            <a:pPr marL="0" indent="0">
              <a:buNone/>
            </a:pPr>
            <a:endParaRPr lang="en-US" sz="1800" dirty="0"/>
          </a:p>
          <a:p>
            <a:pPr marL="0" indent="0">
              <a:buNone/>
            </a:pPr>
            <a:r>
              <a:rPr lang="en-US" sz="1800" dirty="0" smtClean="0"/>
              <a:t>15. This is an example of a Windows Server 2012 R2 STIG checklist using the STIG Viewer Application, </a:t>
            </a:r>
            <a:r>
              <a:rPr lang="en-US" sz="1800" dirty="0"/>
              <a:t>available at </a:t>
            </a:r>
            <a:r>
              <a:rPr lang="en-US" sz="1800" dirty="0">
                <a:hlinkClick r:id="rId5"/>
              </a:rPr>
              <a:t>https://</a:t>
            </a:r>
            <a:r>
              <a:rPr lang="en-US" sz="1800" dirty="0" smtClean="0">
                <a:hlinkClick r:id="rId5"/>
              </a:rPr>
              <a:t>iase.disa.mil/stigs/Pages/stig-viewing-guidance.aspx</a:t>
            </a:r>
            <a:endParaRPr lang="en-US" sz="1800" dirty="0" smtClean="0"/>
          </a:p>
          <a:p>
            <a:pPr marL="0" indent="0">
              <a:buNone/>
            </a:pPr>
            <a:endParaRPr lang="en-US" sz="1500" dirty="0" smtClean="0"/>
          </a:p>
          <a:p>
            <a:pPr marL="0" indent="0">
              <a:buNone/>
            </a:pPr>
            <a:endParaRPr lang="en-US" sz="1500" dirty="0"/>
          </a:p>
          <a:p>
            <a:pPr marL="0" indent="0">
              <a:buNone/>
            </a:pPr>
            <a:endParaRPr lang="en-US" sz="1500" dirty="0" smtClean="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smtClean="0"/>
          </a:p>
        </p:txBody>
      </p:sp>
      <p:sp>
        <p:nvSpPr>
          <p:cNvPr id="4" name="Slide Number Placeholder 3"/>
          <p:cNvSpPr>
            <a:spLocks noGrp="1"/>
          </p:cNvSpPr>
          <p:nvPr>
            <p:ph type="sldNum" sz="quarter" idx="10"/>
          </p:nvPr>
        </p:nvSpPr>
        <p:spPr/>
        <p:txBody>
          <a:bodyPr/>
          <a:lstStyle/>
          <a:p>
            <a:pPr>
              <a:defRPr/>
            </a:pPr>
            <a:r>
              <a:rPr lang="en-US" altLang="en-US" smtClean="0"/>
              <a:t> </a:t>
            </a:r>
            <a:r>
              <a:rPr lang="en-US" altLang="en-US" b="1" smtClean="0"/>
              <a:t>Page </a:t>
            </a:r>
            <a:fld id="{9CA19226-EC7D-4532-A434-933B205B1FFA}" type="slidenum">
              <a:rPr lang="en-US" altLang="en-US" b="1" smtClean="0"/>
              <a:pPr>
                <a:defRPr/>
              </a:pPr>
              <a:t>99</a:t>
            </a:fld>
            <a:endParaRPr lang="en-US" altLang="en-US" b="1" dirty="0"/>
          </a:p>
        </p:txBody>
      </p:sp>
      <p:sp>
        <p:nvSpPr>
          <p:cNvPr id="5" name="Footer Placeholder 4"/>
          <p:cNvSpPr>
            <a:spLocks noGrp="1"/>
          </p:cNvSpPr>
          <p:nvPr>
            <p:ph type="ftr" sz="quarter" idx="4294967295"/>
          </p:nvPr>
        </p:nvSpPr>
        <p:spPr>
          <a:xfrm>
            <a:off x="609600" y="6324600"/>
            <a:ext cx="2895600" cy="304800"/>
          </a:xfrm>
          <a:prstGeom prst="rect">
            <a:avLst/>
          </a:prstGeom>
        </p:spPr>
        <p:txBody>
          <a:bodyPr/>
          <a:lstStyle/>
          <a:p>
            <a:pPr>
              <a:defRPr/>
            </a:pPr>
            <a:r>
              <a:rPr lang="en-US" smtClean="0"/>
              <a:t>WWW.APA.VIRGINIA.GOV </a:t>
            </a:r>
            <a:endParaRPr lang="en-US" dirty="0"/>
          </a:p>
        </p:txBody>
      </p:sp>
    </p:spTree>
    <p:extLst>
      <p:ext uri="{BB962C8B-B14F-4D97-AF65-F5344CB8AC3E}">
        <p14:creationId xmlns:p14="http://schemas.microsoft.com/office/powerpoint/2010/main" val="1748481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image" Target="../media/image30.jpeg"/></Relationships>
</file>

<file path=ppt/theme/_rels/theme18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image" Target="../media/image30.jpeg"/></Relationships>
</file>

<file path=ppt/theme/_rels/theme8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_rels/theme8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_rels/theme8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_rels/theme8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_rels/theme8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_rels/theme8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_rels/theme8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_rels/theme9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_rels/theme9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_rels/theme9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_rels/theme9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_rels/theme9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_rels/theme9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nd to End DI Campaign Plan 7-22-13">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dirty="0" smtClean="0"/>
        </a:defPPr>
      </a:lstStyle>
    </a:txDef>
  </a:objectDefaults>
  <a:extraClrSchemeLst/>
</a:theme>
</file>

<file path=ppt/theme/theme100.xml><?xml version="1.0" encoding="utf-8"?>
<a:theme xmlns:a="http://schemas.openxmlformats.org/drawingml/2006/main" name="5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1.xml><?xml version="1.0" encoding="utf-8"?>
<a:theme xmlns:a="http://schemas.openxmlformats.org/drawingml/2006/main" name="6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2.xml><?xml version="1.0" encoding="utf-8"?>
<a:theme xmlns:a="http://schemas.openxmlformats.org/drawingml/2006/main" name="7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3.xml><?xml version="1.0" encoding="utf-8"?>
<a:theme xmlns:a="http://schemas.openxmlformats.org/drawingml/2006/main" name="8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4.xml><?xml version="1.0" encoding="utf-8"?>
<a:theme xmlns:a="http://schemas.openxmlformats.org/drawingml/2006/main" name="9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5.xml><?xml version="1.0" encoding="utf-8"?>
<a:theme xmlns:a="http://schemas.openxmlformats.org/drawingml/2006/main" name="10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6.xml><?xml version="1.0" encoding="utf-8"?>
<a:theme xmlns:a="http://schemas.openxmlformats.org/drawingml/2006/main" name="11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7.xml><?xml version="1.0" encoding="utf-8"?>
<a:theme xmlns:a="http://schemas.openxmlformats.org/drawingml/2006/main" name="12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8.xml><?xml version="1.0" encoding="utf-8"?>
<a:theme xmlns:a="http://schemas.openxmlformats.org/drawingml/2006/main" name="13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End to End DI Campaign Plan 7-22-13">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dirty="0" smtClean="0"/>
        </a:defPPr>
      </a:lstStyle>
    </a:txDef>
  </a:objectDefaults>
  <a:extraClrSchemeLst/>
</a:theme>
</file>

<file path=ppt/theme/theme1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nov_infa_PPT_template_R6_041013">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120.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1.xml><?xml version="1.0" encoding="utf-8"?>
<a:theme xmlns:a="http://schemas.openxmlformats.org/drawingml/2006/main" name="1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2.xml><?xml version="1.0" encoding="utf-8"?>
<a:theme xmlns:a="http://schemas.openxmlformats.org/drawingml/2006/main" name="2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3.xml><?xml version="1.0" encoding="utf-8"?>
<a:theme xmlns:a="http://schemas.openxmlformats.org/drawingml/2006/main" name="3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4.xml><?xml version="1.0" encoding="utf-8"?>
<a:theme xmlns:a="http://schemas.openxmlformats.org/drawingml/2006/main" name="4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5.xml><?xml version="1.0" encoding="utf-8"?>
<a:theme xmlns:a="http://schemas.openxmlformats.org/drawingml/2006/main" name="5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6.xml><?xml version="1.0" encoding="utf-8"?>
<a:theme xmlns:a="http://schemas.openxmlformats.org/drawingml/2006/main" name="6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7.xml><?xml version="1.0" encoding="utf-8"?>
<a:theme xmlns:a="http://schemas.openxmlformats.org/drawingml/2006/main" name="7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8.xml><?xml version="1.0" encoding="utf-8"?>
<a:theme xmlns:a="http://schemas.openxmlformats.org/drawingml/2006/main" name="8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9.xml><?xml version="1.0" encoding="utf-8"?>
<a:theme xmlns:a="http://schemas.openxmlformats.org/drawingml/2006/main" name="9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xml><?xml version="1.0" encoding="utf-8"?>
<a:theme xmlns:a="http://schemas.openxmlformats.org/drawingml/2006/main" name="9_nov_infa_PPT_template_R6_040313_Arial">
  <a:themeElements>
    <a:clrScheme name="Custom 1">
      <a:dk1>
        <a:srgbClr val="000000"/>
      </a:dk1>
      <a:lt1>
        <a:srgbClr val="FFFFFF"/>
      </a:lt1>
      <a:dk2>
        <a:srgbClr val="000000"/>
      </a:dk2>
      <a:lt2>
        <a:srgbClr val="E6E7E8"/>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6D6F71"/>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3"/>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130.xml><?xml version="1.0" encoding="utf-8"?>
<a:theme xmlns:a="http://schemas.openxmlformats.org/drawingml/2006/main" name="10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1.xml><?xml version="1.0" encoding="utf-8"?>
<a:theme xmlns:a="http://schemas.openxmlformats.org/drawingml/2006/main" name="11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2.xml><?xml version="1.0" encoding="utf-8"?>
<a:theme xmlns:a="http://schemas.openxmlformats.org/drawingml/2006/main" name="12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3.xml><?xml version="1.0" encoding="utf-8"?>
<a:theme xmlns:a="http://schemas.openxmlformats.org/drawingml/2006/main" name="13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4.xml><?xml version="1.0" encoding="utf-8"?>
<a:theme xmlns:a="http://schemas.openxmlformats.org/drawingml/2006/main" name="14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5.xml><?xml version="1.0" encoding="utf-8"?>
<a:theme xmlns:a="http://schemas.openxmlformats.org/drawingml/2006/main" name="15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6.xml><?xml version="1.0" encoding="utf-8"?>
<a:theme xmlns:a="http://schemas.openxmlformats.org/drawingml/2006/main" name="16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7.xml><?xml version="1.0" encoding="utf-8"?>
<a:theme xmlns:a="http://schemas.openxmlformats.org/drawingml/2006/main" name="17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8.xml><?xml version="1.0" encoding="utf-8"?>
<a:theme xmlns:a="http://schemas.openxmlformats.org/drawingml/2006/main" name="18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9.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IW_2014_template">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140.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NTOC_MOB_Module">
  <a:themeElements>
    <a:clrScheme name="NTOC Brand">
      <a:dk1>
        <a:srgbClr val="12181F"/>
      </a:dk1>
      <a:lt1>
        <a:srgbClr val="FFFFFF"/>
      </a:lt1>
      <a:dk2>
        <a:srgbClr val="516471"/>
      </a:dk2>
      <a:lt2>
        <a:srgbClr val="CCCCCC"/>
      </a:lt2>
      <a:accent1>
        <a:srgbClr val="BE1E2D"/>
      </a:accent1>
      <a:accent2>
        <a:srgbClr val="3282CF"/>
      </a:accent2>
      <a:accent3>
        <a:srgbClr val="012D64"/>
      </a:accent3>
      <a:accent4>
        <a:srgbClr val="165774"/>
      </a:accent4>
      <a:accent5>
        <a:srgbClr val="2AA9DF"/>
      </a:accent5>
      <a:accent6>
        <a:srgbClr val="85C6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OC_Template_WS_template" id="{0BC98B94-870D-46FB-AC14-493785C56C6E}" vid="{F881896C-947E-480E-923B-81675BC3DA63}"/>
    </a:ext>
  </a:extLst>
</a:theme>
</file>

<file path=ppt/theme/theme148.xml><?xml version="1.0" encoding="utf-8"?>
<a:theme xmlns:a="http://schemas.openxmlformats.org/drawingml/2006/main" name="1_NTOC_MOB_Module">
  <a:themeElements>
    <a:clrScheme name="NTOC Brand">
      <a:dk1>
        <a:srgbClr val="12181F"/>
      </a:dk1>
      <a:lt1>
        <a:srgbClr val="FFFFFF"/>
      </a:lt1>
      <a:dk2>
        <a:srgbClr val="516471"/>
      </a:dk2>
      <a:lt2>
        <a:srgbClr val="CCCCCC"/>
      </a:lt2>
      <a:accent1>
        <a:srgbClr val="BE1E2D"/>
      </a:accent1>
      <a:accent2>
        <a:srgbClr val="3282CF"/>
      </a:accent2>
      <a:accent3>
        <a:srgbClr val="012D64"/>
      </a:accent3>
      <a:accent4>
        <a:srgbClr val="165774"/>
      </a:accent4>
      <a:accent5>
        <a:srgbClr val="2AA9DF"/>
      </a:accent5>
      <a:accent6>
        <a:srgbClr val="85C6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OC_Template_WS_template" id="{0BC98B94-870D-46FB-AC14-493785C56C6E}" vid="{F881896C-947E-480E-923B-81675BC3DA63}"/>
    </a:ext>
  </a:extLst>
</a:theme>
</file>

<file path=ppt/theme/theme149.xml><?xml version="1.0" encoding="utf-8"?>
<a:theme xmlns:a="http://schemas.openxmlformats.org/drawingml/2006/main" name="DHA template 2014-04-22">
  <a:themeElements>
    <a:clrScheme name="DHITS Content Theme">
      <a:dk1>
        <a:srgbClr val="F8F8F8"/>
      </a:dk1>
      <a:lt1>
        <a:srgbClr val="FFFFFF"/>
      </a:lt1>
      <a:dk2>
        <a:srgbClr val="FFFFFF"/>
      </a:dk2>
      <a:lt2>
        <a:srgbClr val="FFFFFF"/>
      </a:lt2>
      <a:accent1>
        <a:srgbClr val="780000"/>
      </a:accent1>
      <a:accent2>
        <a:srgbClr val="283446"/>
      </a:accent2>
      <a:accent3>
        <a:srgbClr val="7F8FA9"/>
      </a:accent3>
      <a:accent4>
        <a:srgbClr val="A36E78"/>
      </a:accent4>
      <a:accent5>
        <a:srgbClr val="712B26"/>
      </a:accent5>
      <a:accent6>
        <a:srgbClr val="394A58"/>
      </a:accent6>
      <a:hlink>
        <a:srgbClr val="0070C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4_Dialogue March 14 201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0.xml><?xml version="1.0" encoding="utf-8"?>
<a:theme xmlns:a="http://schemas.openxmlformats.org/drawingml/2006/main" name="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1.xml><?xml version="1.0" encoding="utf-8"?>
<a:theme xmlns:a="http://schemas.openxmlformats.org/drawingml/2006/main" name="1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2.xml><?xml version="1.0" encoding="utf-8"?>
<a:theme xmlns:a="http://schemas.openxmlformats.org/drawingml/2006/main" name="2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3.xml><?xml version="1.0" encoding="utf-8"?>
<a:theme xmlns:a="http://schemas.openxmlformats.org/drawingml/2006/main" name="3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4.xml><?xml version="1.0" encoding="utf-8"?>
<a:theme xmlns:a="http://schemas.openxmlformats.org/drawingml/2006/main" name="4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5.xml><?xml version="1.0" encoding="utf-8"?>
<a:theme xmlns:a="http://schemas.openxmlformats.org/drawingml/2006/main" name="5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6.xml><?xml version="1.0" encoding="utf-8"?>
<a:theme xmlns:a="http://schemas.openxmlformats.org/drawingml/2006/main" name="6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7.xml><?xml version="1.0" encoding="utf-8"?>
<a:theme xmlns:a="http://schemas.openxmlformats.org/drawingml/2006/main" name="7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8.xml><?xml version="1.0" encoding="utf-8"?>
<a:theme xmlns:a="http://schemas.openxmlformats.org/drawingml/2006/main" name="8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9.xml><?xml version="1.0" encoding="utf-8"?>
<a:theme xmlns:a="http://schemas.openxmlformats.org/drawingml/2006/main" name="9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xml><?xml version="1.0" encoding="utf-8"?>
<a:theme xmlns:a="http://schemas.openxmlformats.org/drawingml/2006/main" name="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10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1.xml><?xml version="1.0" encoding="utf-8"?>
<a:theme xmlns:a="http://schemas.openxmlformats.org/drawingml/2006/main" name="11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2.xml><?xml version="1.0" encoding="utf-8"?>
<a:theme xmlns:a="http://schemas.openxmlformats.org/drawingml/2006/main" name="12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3.xml><?xml version="1.0" encoding="utf-8"?>
<a:theme xmlns:a="http://schemas.openxmlformats.org/drawingml/2006/main" name="4_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17A63982-943C-4825-952A-AC2CA8579C98}"/>
    </a:ext>
  </a:extLst>
</a:theme>
</file>

<file path=ppt/theme/theme164.xml><?xml version="1.0" encoding="utf-8"?>
<a:theme xmlns:a="http://schemas.openxmlformats.org/drawingml/2006/main" name="13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5.xml><?xml version="1.0" encoding="utf-8"?>
<a:theme xmlns:a="http://schemas.openxmlformats.org/drawingml/2006/main" name="14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6.xml><?xml version="1.0" encoding="utf-8"?>
<a:theme xmlns:a="http://schemas.openxmlformats.org/drawingml/2006/main" name="15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7.xml><?xml version="1.0" encoding="utf-8"?>
<a:theme xmlns:a="http://schemas.openxmlformats.org/drawingml/2006/main" name="16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8.xml><?xml version="1.0" encoding="utf-8"?>
<a:theme xmlns:a="http://schemas.openxmlformats.org/drawingml/2006/main" name="17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9.xml><?xml version="1.0" encoding="utf-8"?>
<a:theme xmlns:a="http://schemas.openxmlformats.org/drawingml/2006/main" name="18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xml><?xml version="1.0" encoding="utf-8"?>
<a:theme xmlns:a="http://schemas.openxmlformats.org/drawingml/2006/main" name="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0.xml><?xml version="1.0" encoding="utf-8"?>
<a:theme xmlns:a="http://schemas.openxmlformats.org/drawingml/2006/main" name="19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1.xml><?xml version="1.0" encoding="utf-8"?>
<a:theme xmlns:a="http://schemas.openxmlformats.org/drawingml/2006/main" name="20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2.xml><?xml version="1.0" encoding="utf-8"?>
<a:theme xmlns:a="http://schemas.openxmlformats.org/drawingml/2006/main" name="21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3.xml><?xml version="1.0" encoding="utf-8"?>
<a:theme xmlns:a="http://schemas.openxmlformats.org/drawingml/2006/main" name="22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4.xml><?xml version="1.0" encoding="utf-8"?>
<a:theme xmlns:a="http://schemas.openxmlformats.org/drawingml/2006/main" name="23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5.xml><?xml version="1.0" encoding="utf-8"?>
<a:theme xmlns:a="http://schemas.openxmlformats.org/drawingml/2006/main" name="24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6.xml><?xml version="1.0" encoding="utf-8"?>
<a:theme xmlns:a="http://schemas.openxmlformats.org/drawingml/2006/main" name="25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7.xml><?xml version="1.0" encoding="utf-8"?>
<a:theme xmlns:a="http://schemas.openxmlformats.org/drawingml/2006/main" name="26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8.xml><?xml version="1.0" encoding="utf-8"?>
<a:theme xmlns:a="http://schemas.openxmlformats.org/drawingml/2006/main" name="27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9.xml><?xml version="1.0" encoding="utf-8"?>
<a:theme xmlns:a="http://schemas.openxmlformats.org/drawingml/2006/main" name="28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xml><?xml version="1.0" encoding="utf-8"?>
<a:theme xmlns:a="http://schemas.openxmlformats.org/drawingml/2006/main" name="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0.xml><?xml version="1.0" encoding="utf-8"?>
<a:theme xmlns:a="http://schemas.openxmlformats.org/drawingml/2006/main" name="29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1.xml><?xml version="1.0" encoding="utf-8"?>
<a:theme xmlns:a="http://schemas.openxmlformats.org/drawingml/2006/main" name="5_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17A63982-943C-4825-952A-AC2CA8579C98}"/>
    </a:ext>
  </a:extLst>
</a:theme>
</file>

<file path=ppt/theme/theme182.xml><?xml version="1.0" encoding="utf-8"?>
<a:theme xmlns:a="http://schemas.openxmlformats.org/drawingml/2006/main" name="30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3.xml><?xml version="1.0" encoding="utf-8"?>
<a:theme xmlns:a="http://schemas.openxmlformats.org/drawingml/2006/main" name="31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4.xml><?xml version="1.0" encoding="utf-8"?>
<a:theme xmlns:a="http://schemas.openxmlformats.org/drawingml/2006/main" name="32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5.xml><?xml version="1.0" encoding="utf-8"?>
<a:theme xmlns:a="http://schemas.openxmlformats.org/drawingml/2006/main" name="33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6.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87.xml><?xml version="1.0" encoding="utf-8"?>
<a:theme xmlns:a="http://schemas.openxmlformats.org/drawingml/2006/main" name="2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88.xml><?xml version="1.0" encoding="utf-8"?>
<a:theme xmlns:a="http://schemas.openxmlformats.org/drawingml/2006/main" name="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9.xml><?xml version="1.0" encoding="utf-8"?>
<a:theme xmlns:a="http://schemas.openxmlformats.org/drawingml/2006/main" name="1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0.xml><?xml version="1.0" encoding="utf-8"?>
<a:theme xmlns:a="http://schemas.openxmlformats.org/drawingml/2006/main" name="2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1.xml><?xml version="1.0" encoding="utf-8"?>
<a:theme xmlns:a="http://schemas.openxmlformats.org/drawingml/2006/main" name="3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2.xml><?xml version="1.0" encoding="utf-8"?>
<a:theme xmlns:a="http://schemas.openxmlformats.org/drawingml/2006/main" name="4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3.xml><?xml version="1.0" encoding="utf-8"?>
<a:theme xmlns:a="http://schemas.openxmlformats.org/drawingml/2006/main" name="5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4.xml><?xml version="1.0" encoding="utf-8"?>
<a:theme xmlns:a="http://schemas.openxmlformats.org/drawingml/2006/main" name="6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5.xml><?xml version="1.0" encoding="utf-8"?>
<a:theme xmlns:a="http://schemas.openxmlformats.org/drawingml/2006/main" name="7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6.xml><?xml version="1.0" encoding="utf-8"?>
<a:theme xmlns:a="http://schemas.openxmlformats.org/drawingml/2006/main" name="8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7.xml><?xml version="1.0" encoding="utf-8"?>
<a:theme xmlns:a="http://schemas.openxmlformats.org/drawingml/2006/main" name="9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8.xml><?xml version="1.0" encoding="utf-8"?>
<a:theme xmlns:a="http://schemas.openxmlformats.org/drawingml/2006/main" name="10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9.xml><?xml version="1.0" encoding="utf-8"?>
<a:theme xmlns:a="http://schemas.openxmlformats.org/drawingml/2006/main" name="11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alogue March 14 201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0.xml><?xml version="1.0" encoding="utf-8"?>
<a:theme xmlns:a="http://schemas.openxmlformats.org/drawingml/2006/main" name="12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1.xml><?xml version="1.0" encoding="utf-8"?>
<a:theme xmlns:a="http://schemas.openxmlformats.org/drawingml/2006/main" name="13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2.xml><?xml version="1.0" encoding="utf-8"?>
<a:theme xmlns:a="http://schemas.openxmlformats.org/drawingml/2006/main" name="14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3.xml><?xml version="1.0" encoding="utf-8"?>
<a:theme xmlns:a="http://schemas.openxmlformats.org/drawingml/2006/main" name="15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4.xml><?xml version="1.0" encoding="utf-8"?>
<a:theme xmlns:a="http://schemas.openxmlformats.org/drawingml/2006/main" name="16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5.xml><?xml version="1.0" encoding="utf-8"?>
<a:theme xmlns:a="http://schemas.openxmlformats.org/drawingml/2006/main" name="17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6.xml><?xml version="1.0" encoding="utf-8"?>
<a:theme xmlns:a="http://schemas.openxmlformats.org/drawingml/2006/main" name="18_blank">
  <a:themeElements>
    <a:clrScheme name="VITA color palette">
      <a:dk1>
        <a:srgbClr val="333399"/>
      </a:dk1>
      <a:lt1>
        <a:srgbClr val="FFFFFF"/>
      </a:lt1>
      <a:dk2>
        <a:srgbClr val="99CC00"/>
      </a:dk2>
      <a:lt2>
        <a:srgbClr val="99CC00"/>
      </a:lt2>
      <a:accent1>
        <a:srgbClr val="66993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7.xml><?xml version="1.0" encoding="utf-8"?>
<a:theme xmlns:a="http://schemas.openxmlformats.org/drawingml/2006/main" name="VITAInterior">
  <a:themeElements>
    <a:clrScheme name="VITAInteri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ITAInterior">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ITAInteri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TAInteri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TAInteri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TAInteri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TAInteri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TAInteri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TAInteri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TAInteri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TAInteri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TAInteri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TAInteri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TAInteri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v_infa_PPT_template_R6_040313_Arial">
  <a:themeElements>
    <a:clrScheme name="Custom 1">
      <a:dk1>
        <a:srgbClr val="000000"/>
      </a:dk1>
      <a:lt1>
        <a:srgbClr val="FFFFFF"/>
      </a:lt1>
      <a:dk2>
        <a:srgbClr val="000000"/>
      </a:dk2>
      <a:lt2>
        <a:srgbClr val="E6E7E8"/>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6D6F71"/>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3"/>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30.xml><?xml version="1.0" encoding="utf-8"?>
<a:theme xmlns:a="http://schemas.openxmlformats.org/drawingml/2006/main" name="1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2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2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2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W13_infa_PPT_Template_FINAL">
  <a:themeElements>
    <a:clrScheme name="Informatica v7">
      <a:dk1>
        <a:srgbClr val="B3B3B3"/>
      </a:dk1>
      <a:lt1>
        <a:sysClr val="window" lastClr="FFFFFF"/>
      </a:lt1>
      <a:dk2>
        <a:srgbClr val="808080"/>
      </a:dk2>
      <a:lt2>
        <a:srgbClr val="000000"/>
      </a:lt2>
      <a:accent1>
        <a:srgbClr val="FFD400"/>
      </a:accent1>
      <a:accent2>
        <a:srgbClr val="ED1C24"/>
      </a:accent2>
      <a:accent3>
        <a:srgbClr val="254EA2"/>
      </a:accent3>
      <a:accent4>
        <a:srgbClr val="29A13D"/>
      </a:accent4>
      <a:accent5>
        <a:srgbClr val="5631A1"/>
      </a:accent5>
      <a:accent6>
        <a:srgbClr val="FF6600"/>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3"/>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solidFill>
              <a:schemeClr val="bg2"/>
            </a:solidFill>
          </a:defRPr>
        </a:defPPr>
      </a:lstStyle>
    </a:txDef>
  </a:objectDefaults>
  <a:extraClrSchemeLst/>
</a:theme>
</file>

<file path=ppt/theme/theme40.xml><?xml version="1.0" encoding="utf-8"?>
<a:theme xmlns:a="http://schemas.openxmlformats.org/drawingml/2006/main" name="2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2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2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2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2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3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3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3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3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3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W_2014_template">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50.xml><?xml version="1.0" encoding="utf-8"?>
<a:theme xmlns:a="http://schemas.openxmlformats.org/drawingml/2006/main" name="3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3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3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3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3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4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4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4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4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ov_infa_PPT_template_R6_041013">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60.xml><?xml version="1.0" encoding="utf-8"?>
<a:theme xmlns:a="http://schemas.openxmlformats.org/drawingml/2006/main" name="4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4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4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4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4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4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5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7.xml><?xml version="1.0" encoding="utf-8"?>
<a:theme xmlns:a="http://schemas.openxmlformats.org/drawingml/2006/main" name="5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8.xml><?xml version="1.0" encoding="utf-8"?>
<a:theme xmlns:a="http://schemas.openxmlformats.org/drawingml/2006/main" name="5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9.xml><?xml version="1.0" encoding="utf-8"?>
<a:theme xmlns:a="http://schemas.openxmlformats.org/drawingml/2006/main" name="5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IW_2014_template">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70.xml><?xml version="1.0" encoding="utf-8"?>
<a:theme xmlns:a="http://schemas.openxmlformats.org/drawingml/2006/main" name="5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5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5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5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4.xml><?xml version="1.0" encoding="utf-8"?>
<a:theme xmlns:a="http://schemas.openxmlformats.org/drawingml/2006/main" name="5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5.xml><?xml version="1.0" encoding="utf-8"?>
<a:theme xmlns:a="http://schemas.openxmlformats.org/drawingml/2006/main" name="5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6.xml><?xml version="1.0" encoding="utf-8"?>
<a:theme xmlns:a="http://schemas.openxmlformats.org/drawingml/2006/main" name="6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7.xml><?xml version="1.0" encoding="utf-8"?>
<a:theme xmlns:a="http://schemas.openxmlformats.org/drawingml/2006/main" name="6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6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6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nformatica">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80.xml><?xml version="1.0" encoding="utf-8"?>
<a:theme xmlns:a="http://schemas.openxmlformats.org/drawingml/2006/main" name="6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6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3.xml><?xml version="1.0" encoding="utf-8"?>
<a:theme xmlns:a="http://schemas.openxmlformats.org/drawingml/2006/main" name="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4.xml><?xml version="1.0" encoding="utf-8"?>
<a:theme xmlns:a="http://schemas.openxmlformats.org/drawingml/2006/main" name="1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5.xml><?xml version="1.0" encoding="utf-8"?>
<a:theme xmlns:a="http://schemas.openxmlformats.org/drawingml/2006/main" name="2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6.xml><?xml version="1.0" encoding="utf-8"?>
<a:theme xmlns:a="http://schemas.openxmlformats.org/drawingml/2006/main" name="3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7.xml><?xml version="1.0" encoding="utf-8"?>
<a:theme xmlns:a="http://schemas.openxmlformats.org/drawingml/2006/main" name="4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8.xml><?xml version="1.0" encoding="utf-8"?>
<a:theme xmlns:a="http://schemas.openxmlformats.org/drawingml/2006/main" name="5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9.xml><?xml version="1.0" encoding="utf-8"?>
<a:theme xmlns:a="http://schemas.openxmlformats.org/drawingml/2006/main" name="6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xml><?xml version="1.0" encoding="utf-8"?>
<a:theme xmlns:a="http://schemas.openxmlformats.org/drawingml/2006/main" name="8_nov_infa_PPT_template_R6_040313_Arial">
  <a:themeElements>
    <a:clrScheme name="Custom 1">
      <a:dk1>
        <a:srgbClr val="000000"/>
      </a:dk1>
      <a:lt1>
        <a:srgbClr val="FFFFFF"/>
      </a:lt1>
      <a:dk2>
        <a:srgbClr val="000000"/>
      </a:dk2>
      <a:lt2>
        <a:srgbClr val="E6E7E8"/>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6D6F71"/>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3"/>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90.xml><?xml version="1.0" encoding="utf-8"?>
<a:theme xmlns:a="http://schemas.openxmlformats.org/drawingml/2006/main" name="7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1.xml><?xml version="1.0" encoding="utf-8"?>
<a:theme xmlns:a="http://schemas.openxmlformats.org/drawingml/2006/main" name="8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2.xml><?xml version="1.0" encoding="utf-8"?>
<a:theme xmlns:a="http://schemas.openxmlformats.org/drawingml/2006/main" name="9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3.xml><?xml version="1.0" encoding="utf-8"?>
<a:theme xmlns:a="http://schemas.openxmlformats.org/drawingml/2006/main" name="10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4.xml><?xml version="1.0" encoding="utf-8"?>
<a:theme xmlns:a="http://schemas.openxmlformats.org/drawingml/2006/main" name="11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5.xml><?xml version="1.0" encoding="utf-8"?>
<a:theme xmlns:a="http://schemas.openxmlformats.org/drawingml/2006/main" name="1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6.xml><?xml version="1.0" encoding="utf-8"?>
<a:theme xmlns:a="http://schemas.openxmlformats.org/drawingml/2006/main" name="1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7.xml><?xml version="1.0" encoding="utf-8"?>
<a:theme xmlns:a="http://schemas.openxmlformats.org/drawingml/2006/main" name="2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8.xml><?xml version="1.0" encoding="utf-8"?>
<a:theme xmlns:a="http://schemas.openxmlformats.org/drawingml/2006/main" name="3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9.xml><?xml version="1.0" encoding="utf-8"?>
<a:theme xmlns:a="http://schemas.openxmlformats.org/drawingml/2006/main" name="4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 OS X HD:Applications:Microsoft Office X:Templates:Presentations:Designs:Blank Presentation</Template>
  <TotalTime>2981</TotalTime>
  <Words>6091</Words>
  <Application>Microsoft Office PowerPoint</Application>
  <PresentationFormat>On-screen Show (4:3)</PresentationFormat>
  <Paragraphs>1051</Paragraphs>
  <Slides>123</Slides>
  <Notes>21</Notes>
  <HiddenSlides>0</HiddenSlides>
  <MMClips>0</MMClips>
  <ScaleCrop>false</ScaleCrop>
  <HeadingPairs>
    <vt:vector size="6" baseType="variant">
      <vt:variant>
        <vt:lpstr>Fonts Used</vt:lpstr>
      </vt:variant>
      <vt:variant>
        <vt:i4>20</vt:i4>
      </vt:variant>
      <vt:variant>
        <vt:lpstr>Theme</vt:lpstr>
      </vt:variant>
      <vt:variant>
        <vt:i4>207</vt:i4>
      </vt:variant>
      <vt:variant>
        <vt:lpstr>Slide Titles</vt:lpstr>
      </vt:variant>
      <vt:variant>
        <vt:i4>123</vt:i4>
      </vt:variant>
    </vt:vector>
  </HeadingPairs>
  <TitlesOfParts>
    <vt:vector size="350" baseType="lpstr">
      <vt:lpstr>ＭＳ Ｐゴシック</vt:lpstr>
      <vt:lpstr>ＭＳ Ｐゴシック</vt:lpstr>
      <vt:lpstr>Arial</vt:lpstr>
      <vt:lpstr>Book Antiqua</vt:lpstr>
      <vt:lpstr>Calibri</vt:lpstr>
      <vt:lpstr>Century Gothic</vt:lpstr>
      <vt:lpstr>Courier New</vt:lpstr>
      <vt:lpstr>Eurostile</vt:lpstr>
      <vt:lpstr>Futura Std Book</vt:lpstr>
      <vt:lpstr>Georgia</vt:lpstr>
      <vt:lpstr>GT Walsheim Bold</vt:lpstr>
      <vt:lpstr>GT Walsheim Light</vt:lpstr>
      <vt:lpstr>Lucida Sans Unicode</vt:lpstr>
      <vt:lpstr>Mangal</vt:lpstr>
      <vt:lpstr>Symbol</vt:lpstr>
      <vt:lpstr>Times</vt:lpstr>
      <vt:lpstr>Times New Roman</vt:lpstr>
      <vt:lpstr>Verdana</vt:lpstr>
      <vt:lpstr>Wingdings</vt:lpstr>
      <vt:lpstr>ヒラギノ角ゴ Pro W3</vt:lpstr>
      <vt:lpstr>Default Design</vt:lpstr>
      <vt:lpstr>Dialogue March 14 2012</vt:lpstr>
      <vt:lpstr>nov_infa_PPT_template_R6_040313_Arial</vt:lpstr>
      <vt:lpstr>IW13_infa_PPT_Template_FINAL</vt:lpstr>
      <vt:lpstr>IW_2014_template</vt:lpstr>
      <vt:lpstr>1_nov_infa_PPT_template_R6_041013</vt:lpstr>
      <vt:lpstr>2_IW_2014_template</vt:lpstr>
      <vt:lpstr>Informatica</vt:lpstr>
      <vt:lpstr>8_nov_infa_PPT_template_R6_040313_Arial</vt:lpstr>
      <vt:lpstr>End to End DI Campaign Plan 7-22-13</vt:lpstr>
      <vt:lpstr>1_End to End DI Campaign Plan 7-22-13</vt:lpstr>
      <vt:lpstr>3_nov_infa_PPT_template_R6_041013</vt:lpstr>
      <vt:lpstr>9_nov_infa_PPT_template_R6_040313_Arial</vt:lpstr>
      <vt:lpstr>5_IW_2014_template</vt:lpstr>
      <vt:lpstr>24_Dialogue March 14 2012</vt:lpstr>
      <vt:lpstr>1_CC Master</vt:lpstr>
      <vt:lpstr>2_CC Master</vt:lpstr>
      <vt:lpstr>3_CC Master</vt:lpstr>
      <vt:lpstr>4_CC Master</vt:lpstr>
      <vt:lpstr>5_CC Master</vt:lpstr>
      <vt:lpstr>6_CC Master</vt:lpstr>
      <vt:lpstr>7_CC Master</vt:lpstr>
      <vt:lpstr>8_CC Master</vt:lpstr>
      <vt:lpstr>9_CC Master</vt:lpstr>
      <vt:lpstr>10_CC Master</vt:lpstr>
      <vt:lpstr>11_CC Master</vt:lpstr>
      <vt:lpstr>12_CC Master</vt:lpstr>
      <vt:lpstr>13_CC Master</vt:lpstr>
      <vt:lpstr>14_CC Master</vt:lpstr>
      <vt:lpstr>15_CC Master</vt:lpstr>
      <vt:lpstr>16_CC Master</vt:lpstr>
      <vt:lpstr>17_CC Master</vt:lpstr>
      <vt:lpstr>18_CC Master</vt:lpstr>
      <vt:lpstr>19_CC Master</vt:lpstr>
      <vt:lpstr>20_CC Master</vt:lpstr>
      <vt:lpstr>21_CC Master</vt:lpstr>
      <vt:lpstr>22_CC Master</vt:lpstr>
      <vt:lpstr>23_CC Master</vt:lpstr>
      <vt:lpstr>24_CC Master</vt:lpstr>
      <vt:lpstr>25_CC Master</vt:lpstr>
      <vt:lpstr>26_CC Master</vt:lpstr>
      <vt:lpstr>27_CC Master</vt:lpstr>
      <vt:lpstr>28_CC Master</vt:lpstr>
      <vt:lpstr>29_CC Master</vt:lpstr>
      <vt:lpstr>30_CC Master</vt:lpstr>
      <vt:lpstr>31_CC Master</vt:lpstr>
      <vt:lpstr>32_CC Master</vt:lpstr>
      <vt:lpstr>33_CC Master</vt:lpstr>
      <vt:lpstr>34_CC Master</vt:lpstr>
      <vt:lpstr>35_CC Master</vt:lpstr>
      <vt:lpstr>36_CC Master</vt:lpstr>
      <vt:lpstr>37_CC Master</vt:lpstr>
      <vt:lpstr>38_CC Master</vt:lpstr>
      <vt:lpstr>39_CC Master</vt:lpstr>
      <vt:lpstr>CC Master</vt:lpstr>
      <vt:lpstr>40_CC Master</vt:lpstr>
      <vt:lpstr>41_CC Master</vt:lpstr>
      <vt:lpstr>42_CC Master</vt:lpstr>
      <vt:lpstr>43_CC Master</vt:lpstr>
      <vt:lpstr>44_CC Master</vt:lpstr>
      <vt:lpstr>45_CC Master</vt:lpstr>
      <vt:lpstr>46_CC Master</vt:lpstr>
      <vt:lpstr>47_CC Master</vt:lpstr>
      <vt:lpstr>48_CC Master</vt:lpstr>
      <vt:lpstr>49_CC Master</vt:lpstr>
      <vt:lpstr>50_CC Master</vt:lpstr>
      <vt:lpstr>51_CC Master</vt:lpstr>
      <vt:lpstr>52_CC Master</vt:lpstr>
      <vt:lpstr>53_CC Master</vt:lpstr>
      <vt:lpstr>54_CC Master</vt:lpstr>
      <vt:lpstr>55_CC Master</vt:lpstr>
      <vt:lpstr>56_CC Master</vt:lpstr>
      <vt:lpstr>57_CC Master</vt:lpstr>
      <vt:lpstr>58_CC Master</vt:lpstr>
      <vt:lpstr>59_CC Master</vt:lpstr>
      <vt:lpstr>60_CC Master</vt:lpstr>
      <vt:lpstr>61_CC Master</vt:lpstr>
      <vt:lpstr>62_CC Master</vt:lpstr>
      <vt:lpstr>63_CC Master</vt:lpstr>
      <vt:lpstr>64_CC Master</vt:lpstr>
      <vt:lpstr>65_CC Master</vt:lpstr>
      <vt:lpstr>Custom Design</vt:lpstr>
      <vt:lpstr>Angles</vt:lpstr>
      <vt:lpstr>1_White_Angles</vt:lpstr>
      <vt:lpstr>2_White_Angles</vt:lpstr>
      <vt:lpstr>3_White_Angles</vt:lpstr>
      <vt:lpstr>4_White_Angles</vt:lpstr>
      <vt:lpstr>5_White_Angles</vt:lpstr>
      <vt:lpstr>6_White_Angles</vt:lpstr>
      <vt:lpstr>7_White_Angles</vt:lpstr>
      <vt:lpstr>8_White_Angles</vt:lpstr>
      <vt:lpstr>9_White_Angles</vt:lpstr>
      <vt:lpstr>10_White_Angles</vt:lpstr>
      <vt:lpstr>11_White_Angles</vt:lpstr>
      <vt:lpstr>1_Angles</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EY regular presentation 2015 v1</vt:lpstr>
      <vt:lpstr>1_EY regular presentation 2015 v1</vt:lpstr>
      <vt:lpstr>2_EY regular presentation 2015 v1</vt:lpstr>
      <vt:lpstr>3_EY regular presentation 2015 v1</vt:lpstr>
      <vt:lpstr>4_EY regular presentation 2015 v1</vt:lpstr>
      <vt:lpstr>5_EY regular presentation 2015 v1</vt:lpstr>
      <vt:lpstr>6_EY regular presentation 2015 v1</vt:lpstr>
      <vt:lpstr>7_EY regular presentation 2015 v1</vt:lpstr>
      <vt:lpstr>8_EY regular presentation 2015 v1</vt:lpstr>
      <vt:lpstr>9_EY regular presentation 2015 v1</vt:lpstr>
      <vt:lpstr>10_EY regular presentation 2015 v1</vt:lpstr>
      <vt:lpstr>11_EY regular presentation 2015 v1</vt:lpstr>
      <vt:lpstr>12_EY regular presentation 2015 v1</vt:lpstr>
      <vt:lpstr>13_EY regular presentation 2015 v1</vt:lpstr>
      <vt:lpstr>14_EY regular presentation 2015 v1</vt:lpstr>
      <vt:lpstr>15_EY regular presentation 2015 v1</vt:lpstr>
      <vt:lpstr>16_EY regular presentation 2015 v1</vt:lpstr>
      <vt:lpstr>17_EY regular presentation 2015 v1</vt:lpstr>
      <vt:lpstr>18_EY regular presentation 2015 v1</vt:lpstr>
      <vt:lpstr>12_Default Design</vt:lpstr>
      <vt:lpstr>13_Default Design</vt:lpstr>
      <vt:lpstr>14_Default Design</vt:lpstr>
      <vt:lpstr>15_Default Design</vt:lpstr>
      <vt:lpstr>16_Default Design</vt:lpstr>
      <vt:lpstr>17_Default Design</vt:lpstr>
      <vt:lpstr>18_Default Design</vt:lpstr>
      <vt:lpstr>19_Default Design</vt:lpstr>
      <vt:lpstr>NTOC_MOB_Module</vt:lpstr>
      <vt:lpstr>1_NTOC_MOB_Module</vt:lpstr>
      <vt:lpstr>DHA template 2014-04-22</vt:lpstr>
      <vt:lpstr>PublicSector2016</vt:lpstr>
      <vt:lpstr>1_PublicSector2016</vt:lpstr>
      <vt:lpstr>2_PublicSector2016</vt:lpstr>
      <vt:lpstr>3_PublicSector2016</vt:lpstr>
      <vt:lpstr>4_PublicSector2016</vt:lpstr>
      <vt:lpstr>5_PublicSector2016</vt:lpstr>
      <vt:lpstr>6_PublicSector2016</vt:lpstr>
      <vt:lpstr>7_PublicSector2016</vt:lpstr>
      <vt:lpstr>8_PublicSector2016</vt:lpstr>
      <vt:lpstr>9_PublicSector2016</vt:lpstr>
      <vt:lpstr>10_PublicSector2016</vt:lpstr>
      <vt:lpstr>11_PublicSector2016</vt:lpstr>
      <vt:lpstr>12_PublicSector2016</vt:lpstr>
      <vt:lpstr>4_Content</vt:lpstr>
      <vt:lpstr>13_PublicSector2016</vt:lpstr>
      <vt:lpstr>14_PublicSector2016</vt:lpstr>
      <vt:lpstr>15_PublicSector2016</vt:lpstr>
      <vt:lpstr>16_PublicSector2016</vt:lpstr>
      <vt:lpstr>17_PublicSector2016</vt:lpstr>
      <vt:lpstr>18_PublicSector2016</vt:lpstr>
      <vt:lpstr>19_PublicSector2016</vt:lpstr>
      <vt:lpstr>20_PublicSector2016</vt:lpstr>
      <vt:lpstr>21_PublicSector2016</vt:lpstr>
      <vt:lpstr>22_PublicSector2016</vt:lpstr>
      <vt:lpstr>23_PublicSector2016</vt:lpstr>
      <vt:lpstr>24_PublicSector2016</vt:lpstr>
      <vt:lpstr>25_PublicSector2016</vt:lpstr>
      <vt:lpstr>26_PublicSector2016</vt:lpstr>
      <vt:lpstr>27_PublicSector2016</vt:lpstr>
      <vt:lpstr>28_PublicSector2016</vt:lpstr>
      <vt:lpstr>29_PublicSector2016</vt:lpstr>
      <vt:lpstr>5_Content</vt:lpstr>
      <vt:lpstr>30_PublicSector2016</vt:lpstr>
      <vt:lpstr>31_PublicSector2016</vt:lpstr>
      <vt:lpstr>32_PublicSector2016</vt:lpstr>
      <vt:lpstr>33_PublicSector2016</vt:lpstr>
      <vt:lpstr>Hardcover</vt:lpstr>
      <vt:lpstr>2_Hardcover</vt:lpstr>
      <vt:lpstr>blank</vt:lpstr>
      <vt:lpstr>1_blank</vt:lpstr>
      <vt:lpstr>2_blank</vt:lpstr>
      <vt:lpstr>3_blank</vt:lpstr>
      <vt:lpstr>4_blank</vt:lpstr>
      <vt:lpstr>5_blank</vt:lpstr>
      <vt:lpstr>6_blank</vt:lpstr>
      <vt:lpstr>7_blank</vt:lpstr>
      <vt:lpstr>8_blank</vt:lpstr>
      <vt:lpstr>9_blank</vt:lpstr>
      <vt:lpstr>10_blank</vt:lpstr>
      <vt:lpstr>11_blank</vt:lpstr>
      <vt:lpstr>12_blank</vt:lpstr>
      <vt:lpstr>13_blank</vt:lpstr>
      <vt:lpstr>14_blank</vt:lpstr>
      <vt:lpstr>15_blank</vt:lpstr>
      <vt:lpstr>16_blank</vt:lpstr>
      <vt:lpstr>17_blank</vt:lpstr>
      <vt:lpstr>18_blank</vt:lpstr>
      <vt:lpstr>VITAInterior</vt:lpstr>
      <vt:lpstr>       Welcome and Opening Remarks  Michael Watson       </vt:lpstr>
      <vt:lpstr>ISOAG  July 11, 2018</vt:lpstr>
      <vt:lpstr>Government Collection of Electronic Evidence</vt:lpstr>
      <vt:lpstr>Goals for Today</vt:lpstr>
      <vt:lpstr>MOST IMPORTANT RULE:</vt:lpstr>
      <vt:lpstr>Two Types of Evidence</vt:lpstr>
      <vt:lpstr>Evidence from Providers:  Two Axis</vt:lpstr>
      <vt:lpstr>What is “Communication”</vt:lpstr>
      <vt:lpstr>4th Amendment 101</vt:lpstr>
      <vt:lpstr>4th Amendment</vt:lpstr>
      <vt:lpstr>Two Questions:</vt:lpstr>
      <vt:lpstr>Core Concept: “Standing”</vt:lpstr>
      <vt:lpstr>PowerPoint Presentation</vt:lpstr>
      <vt:lpstr>“Third-Party Doctrine”</vt:lpstr>
      <vt:lpstr>Congress’ Solution: Create Legal Protection</vt:lpstr>
      <vt:lpstr>Bottom Line</vt:lpstr>
      <vt:lpstr>Federal Law:</vt:lpstr>
      <vt:lpstr>Federal Code: NON-Content</vt:lpstr>
      <vt:lpstr>Federal Code:  What is “Not Content”</vt:lpstr>
      <vt:lpstr>Federal Code:   Content</vt:lpstr>
      <vt:lpstr>New Rule:  Historical  Phone Location Data</vt:lpstr>
      <vt:lpstr>New Rule for this Data</vt:lpstr>
      <vt:lpstr>Why a New Rule?</vt:lpstr>
      <vt:lpstr>Why It’s Different than Facebook</vt:lpstr>
      <vt:lpstr>Don’t Get Too Excited…</vt:lpstr>
      <vt:lpstr>Preserving but NOT Capturing Data – Yet…</vt:lpstr>
      <vt:lpstr>Preservation Letters</vt:lpstr>
      <vt:lpstr>PowerPoint Presentation</vt:lpstr>
      <vt:lpstr>Virginia Law</vt:lpstr>
      <vt:lpstr>State Code</vt:lpstr>
      <vt:lpstr>“Interception”</vt:lpstr>
      <vt:lpstr>Scenario:  The Computer Hacker</vt:lpstr>
      <vt:lpstr>PATRIOT Act: Computer Trespassers</vt:lpstr>
      <vt:lpstr>Virginia Code: 19.2-70.3</vt:lpstr>
      <vt:lpstr>BUT… Not Financial Institutions</vt:lpstr>
      <vt:lpstr>Can a Government be an Electronic Service Provider?</vt:lpstr>
      <vt:lpstr>Standard for Issuing a Court Order</vt:lpstr>
      <vt:lpstr>Emergencies</vt:lpstr>
      <vt:lpstr>COMPUTER AND ELECTRONIC DEVICE SEARCH WARRANTS   </vt:lpstr>
      <vt:lpstr>Riley v. California &amp; U.S. v. Wurie</vt:lpstr>
      <vt:lpstr>Note: Exceptions still apply</vt:lpstr>
      <vt:lpstr>What About Passwords?</vt:lpstr>
      <vt:lpstr>Can We Compel A Fingerprint?</vt:lpstr>
      <vt:lpstr>What About a Password?</vt:lpstr>
      <vt:lpstr>MOST IMPORTANT RULE:</vt:lpstr>
      <vt:lpstr>Questions?</vt:lpstr>
      <vt:lpstr>PowerPoint Presentation</vt:lpstr>
      <vt:lpstr>Presentation Overview</vt:lpstr>
      <vt:lpstr>Presentation Overview</vt:lpstr>
      <vt:lpstr>Speaker Biography</vt:lpstr>
      <vt:lpstr>Presentation Overview</vt:lpstr>
      <vt:lpstr>Center for Internet Security Benchmarks</vt:lpstr>
      <vt:lpstr>CIS Benchmark Example</vt:lpstr>
      <vt:lpstr>CIS Benchmark Example (cont.)</vt:lpstr>
      <vt:lpstr>CIS Critical Controls for Effective Cyber Defense</vt:lpstr>
      <vt:lpstr>CIS Critical Control Example</vt:lpstr>
      <vt:lpstr>Critical Controls for Effective Cyber Defense</vt:lpstr>
      <vt:lpstr>Critical Controls for Effective Cyber Defense (cont.)</vt:lpstr>
      <vt:lpstr>US DoD Security Technical Implementation Guides</vt:lpstr>
      <vt:lpstr>STIG Example</vt:lpstr>
      <vt:lpstr>STIG Example (cont.)</vt:lpstr>
      <vt:lpstr>OWASP Proactive Controls</vt:lpstr>
      <vt:lpstr>2016 Top Ten Proactive Controls</vt:lpstr>
      <vt:lpstr>Proactive Control Example</vt:lpstr>
      <vt:lpstr>Proactive Control Example (cont.)</vt:lpstr>
      <vt:lpstr>Presentation Overview</vt:lpstr>
      <vt:lpstr>Selecting a Best Practice</vt:lpstr>
      <vt:lpstr>Center for Internet Security Benchmarks</vt:lpstr>
      <vt:lpstr>Center for Internet Security Critical Controls</vt:lpstr>
      <vt:lpstr>Security Technical Implementation Guides</vt:lpstr>
      <vt:lpstr>OWASP Proactive Controls</vt:lpstr>
      <vt:lpstr>Building an Audit Program, An ISACA Approach</vt:lpstr>
      <vt:lpstr>ISACA Recommended Best Practice Sources</vt:lpstr>
      <vt:lpstr>Building Audit Programs, An APA Approach</vt:lpstr>
      <vt:lpstr>Building Audit Programs, An APA Approach</vt:lpstr>
      <vt:lpstr>Conversion Example 1 (CIS Benchmark)</vt:lpstr>
      <vt:lpstr>Conversion Example 1 (cont.)</vt:lpstr>
      <vt:lpstr>Conversion Example 2 (STIG)</vt:lpstr>
      <vt:lpstr>Conversion Example 2 (cont.)</vt:lpstr>
      <vt:lpstr>Conversion Example 3 (OWASP)</vt:lpstr>
      <vt:lpstr>Conversion Example 3 (cont.)</vt:lpstr>
      <vt:lpstr>Control Evaluation Tools</vt:lpstr>
      <vt:lpstr>Best Practice Compliance Scanning</vt:lpstr>
      <vt:lpstr>Best Practice Compliance Scanning (cont.)</vt:lpstr>
      <vt:lpstr>STIG Checklists</vt:lpstr>
      <vt:lpstr>STIG Checklists (cont.)</vt:lpstr>
      <vt:lpstr>CIS-CAT Pro</vt:lpstr>
      <vt:lpstr>CIS-CAT Pro (cont.)</vt:lpstr>
      <vt:lpstr>CIS-CAT Pro (cont.)</vt:lpstr>
      <vt:lpstr>Qualys SSL Labs</vt:lpstr>
      <vt:lpstr>Qualys SSL Labs (cont.)</vt:lpstr>
      <vt:lpstr>Qualys SSL Labs (cont.)</vt:lpstr>
      <vt:lpstr>Web Sniffer</vt:lpstr>
      <vt:lpstr>Web Sniffer (cont.)</vt:lpstr>
      <vt:lpstr>Presentation Overview</vt:lpstr>
      <vt:lpstr>PowerPoint Presentation</vt:lpstr>
      <vt:lpstr>References &amp; Links</vt:lpstr>
      <vt:lpstr>References &amp; Links (cont.)</vt:lpstr>
      <vt:lpstr>References &amp; Links (cont.)</vt:lpstr>
      <vt:lpstr>References &amp; Links (cont.)</vt:lpstr>
      <vt:lpstr>VITA’s Next Generation Security</vt:lpstr>
      <vt:lpstr>Next Generation VITA Security</vt:lpstr>
      <vt:lpstr>Still Early</vt:lpstr>
      <vt:lpstr> New VITA Model-MSI-STS </vt:lpstr>
      <vt:lpstr>New Security Model</vt:lpstr>
      <vt:lpstr>Security Services Delivery</vt:lpstr>
      <vt:lpstr>Introducing MSI and MSS </vt:lpstr>
      <vt:lpstr>  Security Scope: Incidents &gt;&gt; Breaches  </vt:lpstr>
      <vt:lpstr>MSS Scope of Duties</vt:lpstr>
      <vt:lpstr>New MSS/STS/Agency Interactions</vt:lpstr>
      <vt:lpstr>Compliance and Audits  And  Security Incidents**</vt:lpstr>
      <vt:lpstr>Seem Complicated?  </vt:lpstr>
      <vt:lpstr>Resource Unit Family Monitoring, Reporting and response</vt:lpstr>
      <vt:lpstr>Resource Unit Family -   Network and Platform Protection</vt:lpstr>
      <vt:lpstr>Resource Unit Family - Network and Platform Protection- Continued</vt:lpstr>
      <vt:lpstr>Resource Unit Family- Network and Platform Protection- 3</vt:lpstr>
      <vt:lpstr>Resource Unit Family-  Network and Platform Protection-4</vt:lpstr>
      <vt:lpstr>Next Generation Security</vt:lpstr>
      <vt:lpstr>Questions?</vt:lpstr>
      <vt:lpstr>PowerPoint Presentation</vt:lpstr>
      <vt:lpstr>Future ISOAG</vt:lpstr>
      <vt:lpstr>ISO/AITR APPROVERS LIST</vt:lpstr>
      <vt:lpstr>ADJOURN</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Watson, Michael (VITA)</dc:creator>
  <cp:lastModifiedBy>Hatfield, Steven (VITA)</cp:lastModifiedBy>
  <cp:revision>436</cp:revision>
  <cp:lastPrinted>2017-01-03T15:36:22Z</cp:lastPrinted>
  <dcterms:created xsi:type="dcterms:W3CDTF">2005-03-23T18:12:39Z</dcterms:created>
  <dcterms:modified xsi:type="dcterms:W3CDTF">2018-07-10T15:37:18Z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Communications</vt:lpwstr>
  </property>
  <property fmtid="{D5CDD505-2E9C-101B-9397-08002B2CF9AE}" pid="3" name="Status">
    <vt:lpwstr/>
  </property>
  <property fmtid="{D5CDD505-2E9C-101B-9397-08002B2CF9AE}" pid="4" name="SPSDescription">
    <vt:lpwstr/>
  </property>
</Properties>
</file>